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9"/>
  </p:notesMasterIdLst>
  <p:sldIdLst>
    <p:sldId id="260" r:id="rId5"/>
    <p:sldId id="262" r:id="rId6"/>
    <p:sldId id="261" r:id="rId7"/>
    <p:sldId id="263" r:id="rId8"/>
  </p:sldIdLst>
  <p:sldSz cx="9906000" cy="6858000" type="A4"/>
  <p:notesSz cx="7104063" cy="10234613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United Curriculum" pitchFamily="2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A49169-ADB6-A57D-EED4-E1DE110A5621}" name="Ella Hamilton" initials="EH" userId="f617ced5a7992ca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442"/>
    <a:srgbClr val="CAC3DF"/>
    <a:srgbClr val="553F6D"/>
    <a:srgbClr val="D7D1E7"/>
    <a:srgbClr val="99B567"/>
    <a:srgbClr val="335A85"/>
    <a:srgbClr val="FFFFEF"/>
    <a:srgbClr val="FFFFFF"/>
    <a:srgbClr val="4E83BE"/>
    <a:srgbClr val="C2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B0731-2F2D-4E0F-9137-A25C5362D375}" v="2" dt="2025-02-07T12:06:23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29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a Brambilla" userId="8b0fcf52-a462-42f8-9561-3bac0c569b11" providerId="ADAL" clId="{D2DB0731-2F2D-4E0F-9137-A25C5362D375}"/>
    <pc:docChg chg="undo redo custSel modSld">
      <pc:chgData name="Greta Brambilla" userId="8b0fcf52-a462-42f8-9561-3bac0c569b11" providerId="ADAL" clId="{D2DB0731-2F2D-4E0F-9137-A25C5362D375}" dt="2025-02-07T12:07:01.758" v="49" actId="20577"/>
      <pc:docMkLst>
        <pc:docMk/>
      </pc:docMkLst>
      <pc:sldChg chg="addSp delSp modSp mod">
        <pc:chgData name="Greta Brambilla" userId="8b0fcf52-a462-42f8-9561-3bac0c569b11" providerId="ADAL" clId="{D2DB0731-2F2D-4E0F-9137-A25C5362D375}" dt="2025-02-07T12:04:19.411" v="27" actId="255"/>
        <pc:sldMkLst>
          <pc:docMk/>
          <pc:sldMk cId="1613691197" sldId="260"/>
        </pc:sldMkLst>
        <pc:spChg chg="mod">
          <ac:chgData name="Greta Brambilla" userId="8b0fcf52-a462-42f8-9561-3bac0c569b11" providerId="ADAL" clId="{D2DB0731-2F2D-4E0F-9137-A25C5362D375}" dt="2025-02-07T12:04:19.411" v="27" actId="255"/>
          <ac:spMkLst>
            <pc:docMk/>
            <pc:sldMk cId="1613691197" sldId="260"/>
            <ac:spMk id="2" creationId="{82C3DDFE-830A-496A-8534-C26325574A57}"/>
          </ac:spMkLst>
        </pc:spChg>
        <pc:spChg chg="mod">
          <ac:chgData name="Greta Brambilla" userId="8b0fcf52-a462-42f8-9561-3bac0c569b11" providerId="ADAL" clId="{D2DB0731-2F2D-4E0F-9137-A25C5362D375}" dt="2025-02-07T11:53:25.730" v="2" actId="20577"/>
          <ac:spMkLst>
            <pc:docMk/>
            <pc:sldMk cId="1613691197" sldId="260"/>
            <ac:spMk id="3" creationId="{F29CED2F-6396-4A56-87B1-44D0004CE24C}"/>
          </ac:spMkLst>
        </pc:spChg>
        <pc:picChg chg="add mod">
          <ac:chgData name="Greta Brambilla" userId="8b0fcf52-a462-42f8-9561-3bac0c569b11" providerId="ADAL" clId="{D2DB0731-2F2D-4E0F-9137-A25C5362D375}" dt="2025-02-07T12:00:26.437" v="23" actId="14100"/>
          <ac:picMkLst>
            <pc:docMk/>
            <pc:sldMk cId="1613691197" sldId="260"/>
            <ac:picMk id="8" creationId="{BA1F53E5-3040-DD56-ED8E-58FAC2EB0FE1}"/>
          </ac:picMkLst>
        </pc:picChg>
        <pc:picChg chg="del">
          <ac:chgData name="Greta Brambilla" userId="8b0fcf52-a462-42f8-9561-3bac0c569b11" providerId="ADAL" clId="{D2DB0731-2F2D-4E0F-9137-A25C5362D375}" dt="2025-02-07T12:00:01.336" v="6" actId="478"/>
          <ac:picMkLst>
            <pc:docMk/>
            <pc:sldMk cId="1613691197" sldId="260"/>
            <ac:picMk id="23" creationId="{B04CC7C2-066D-4817-AF72-98BABA86B100}"/>
          </ac:picMkLst>
        </pc:picChg>
      </pc:sldChg>
      <pc:sldChg chg="addSp delSp modSp mod">
        <pc:chgData name="Greta Brambilla" userId="8b0fcf52-a462-42f8-9561-3bac0c569b11" providerId="ADAL" clId="{D2DB0731-2F2D-4E0F-9137-A25C5362D375}" dt="2025-02-07T12:06:00.468" v="35"/>
        <pc:sldMkLst>
          <pc:docMk/>
          <pc:sldMk cId="2084716341" sldId="261"/>
        </pc:sldMkLst>
        <pc:spChg chg="mod">
          <ac:chgData name="Greta Brambilla" userId="8b0fcf52-a462-42f8-9561-3bac0c569b11" providerId="ADAL" clId="{D2DB0731-2F2D-4E0F-9137-A25C5362D375}" dt="2025-02-07T12:04:47.423" v="29" actId="255"/>
          <ac:spMkLst>
            <pc:docMk/>
            <pc:sldMk cId="2084716341" sldId="261"/>
            <ac:spMk id="2" creationId="{82C3DDFE-830A-496A-8534-C26325574A57}"/>
          </ac:spMkLst>
        </pc:spChg>
        <pc:spChg chg="mod">
          <ac:chgData name="Greta Brambilla" userId="8b0fcf52-a462-42f8-9561-3bac0c569b11" providerId="ADAL" clId="{D2DB0731-2F2D-4E0F-9137-A25C5362D375}" dt="2025-02-07T12:05:07.789" v="33" actId="20577"/>
          <ac:spMkLst>
            <pc:docMk/>
            <pc:sldMk cId="2084716341" sldId="261"/>
            <ac:spMk id="3" creationId="{F29CED2F-6396-4A56-87B1-44D0004CE24C}"/>
          </ac:spMkLst>
        </pc:spChg>
        <pc:picChg chg="add mod">
          <ac:chgData name="Greta Brambilla" userId="8b0fcf52-a462-42f8-9561-3bac0c569b11" providerId="ADAL" clId="{D2DB0731-2F2D-4E0F-9137-A25C5362D375}" dt="2025-02-07T12:06:00.468" v="35"/>
          <ac:picMkLst>
            <pc:docMk/>
            <pc:sldMk cId="2084716341" sldId="261"/>
            <ac:picMk id="6" creationId="{75DD5F94-122F-5F45-297A-6ED8EF599030}"/>
          </ac:picMkLst>
        </pc:picChg>
        <pc:picChg chg="del">
          <ac:chgData name="Greta Brambilla" userId="8b0fcf52-a462-42f8-9561-3bac0c569b11" providerId="ADAL" clId="{D2DB0731-2F2D-4E0F-9137-A25C5362D375}" dt="2025-02-07T12:05:59.742" v="34" actId="478"/>
          <ac:picMkLst>
            <pc:docMk/>
            <pc:sldMk cId="2084716341" sldId="261"/>
            <ac:picMk id="23" creationId="{B04CC7C2-066D-4817-AF72-98BABA86B100}"/>
          </ac:picMkLst>
        </pc:picChg>
      </pc:sldChg>
      <pc:sldChg chg="modSp mod">
        <pc:chgData name="Greta Brambilla" userId="8b0fcf52-a462-42f8-9561-3bac0c569b11" providerId="ADAL" clId="{D2DB0731-2F2D-4E0F-9137-A25C5362D375}" dt="2025-02-07T12:04:33.753" v="28" actId="255"/>
        <pc:sldMkLst>
          <pc:docMk/>
          <pc:sldMk cId="1746649505" sldId="262"/>
        </pc:sldMkLst>
        <pc:spChg chg="mod">
          <ac:chgData name="Greta Brambilla" userId="8b0fcf52-a462-42f8-9561-3bac0c569b11" providerId="ADAL" clId="{D2DB0731-2F2D-4E0F-9137-A25C5362D375}" dt="2025-02-07T12:04:33.753" v="28" actId="255"/>
          <ac:spMkLst>
            <pc:docMk/>
            <pc:sldMk cId="1746649505" sldId="262"/>
            <ac:spMk id="2" creationId="{82C3DDFE-830A-496A-8534-C26325574A57}"/>
          </ac:spMkLst>
        </pc:spChg>
        <pc:spChg chg="mod">
          <ac:chgData name="Greta Brambilla" userId="8b0fcf52-a462-42f8-9561-3bac0c569b11" providerId="ADAL" clId="{D2DB0731-2F2D-4E0F-9137-A25C5362D375}" dt="2025-02-07T12:02:29.777" v="25" actId="5793"/>
          <ac:spMkLst>
            <pc:docMk/>
            <pc:sldMk cId="1746649505" sldId="262"/>
            <ac:spMk id="20" creationId="{0FF578FB-32D0-497E-882B-5797A6C6864B}"/>
          </ac:spMkLst>
        </pc:spChg>
        <pc:spChg chg="mod">
          <ac:chgData name="Greta Brambilla" userId="8b0fcf52-a462-42f8-9561-3bac0c569b11" providerId="ADAL" clId="{D2DB0731-2F2D-4E0F-9137-A25C5362D375}" dt="2025-02-07T12:02:45.122" v="26" actId="5793"/>
          <ac:spMkLst>
            <pc:docMk/>
            <pc:sldMk cId="1746649505" sldId="262"/>
            <ac:spMk id="24" creationId="{890CCA0E-15F7-4D6E-8AF0-0AF66714A8A6}"/>
          </ac:spMkLst>
        </pc:spChg>
      </pc:sldChg>
      <pc:sldChg chg="addSp delSp modSp mod">
        <pc:chgData name="Greta Brambilla" userId="8b0fcf52-a462-42f8-9561-3bac0c569b11" providerId="ADAL" clId="{D2DB0731-2F2D-4E0F-9137-A25C5362D375}" dt="2025-02-07T12:07:01.758" v="49" actId="20577"/>
        <pc:sldMkLst>
          <pc:docMk/>
          <pc:sldMk cId="1421488827" sldId="263"/>
        </pc:sldMkLst>
        <pc:spChg chg="mod">
          <ac:chgData name="Greta Brambilla" userId="8b0fcf52-a462-42f8-9561-3bac0c569b11" providerId="ADAL" clId="{D2DB0731-2F2D-4E0F-9137-A25C5362D375}" dt="2025-02-07T12:04:52.782" v="30" actId="255"/>
          <ac:spMkLst>
            <pc:docMk/>
            <pc:sldMk cId="1421488827" sldId="263"/>
            <ac:spMk id="2" creationId="{82C3DDFE-830A-496A-8534-C26325574A57}"/>
          </ac:spMkLst>
        </pc:spChg>
        <pc:spChg chg="mod">
          <ac:chgData name="Greta Brambilla" userId="8b0fcf52-a462-42f8-9561-3bac0c569b11" providerId="ADAL" clId="{D2DB0731-2F2D-4E0F-9137-A25C5362D375}" dt="2025-02-07T12:07:01.758" v="49" actId="20577"/>
          <ac:spMkLst>
            <pc:docMk/>
            <pc:sldMk cId="1421488827" sldId="263"/>
            <ac:spMk id="3" creationId="{F29CED2F-6396-4A56-87B1-44D0004CE24C}"/>
          </ac:spMkLst>
        </pc:spChg>
        <pc:picChg chg="add mod ord">
          <ac:chgData name="Greta Brambilla" userId="8b0fcf52-a462-42f8-9561-3bac0c569b11" providerId="ADAL" clId="{D2DB0731-2F2D-4E0F-9137-A25C5362D375}" dt="2025-02-07T12:06:37.678" v="46" actId="171"/>
          <ac:picMkLst>
            <pc:docMk/>
            <pc:sldMk cId="1421488827" sldId="263"/>
            <ac:picMk id="13" creationId="{83A42307-D010-40CE-5E69-4D341955E148}"/>
          </ac:picMkLst>
        </pc:picChg>
        <pc:picChg chg="del">
          <ac:chgData name="Greta Brambilla" userId="8b0fcf52-a462-42f8-9561-3bac0c569b11" providerId="ADAL" clId="{D2DB0731-2F2D-4E0F-9137-A25C5362D375}" dt="2025-02-07T12:06:22.540" v="36" actId="478"/>
          <ac:picMkLst>
            <pc:docMk/>
            <pc:sldMk cId="1421488827" sldId="263"/>
            <ac:picMk id="23" creationId="{B04CC7C2-066D-4817-AF72-98BABA86B100}"/>
          </ac:picMkLst>
        </pc:picChg>
      </pc:sldChg>
    </pc:docChg>
  </pc:docChgLst>
  <pc:docChgLst>
    <pc:chgData name="Ella Hamilton" userId="f617ced5a7992cae" providerId="LiveId" clId="{B9C6652C-92F4-4F25-8BD2-FC31B78CC9A6}"/>
    <pc:docChg chg="undo custSel modSld">
      <pc:chgData name="Ella Hamilton" userId="f617ced5a7992cae" providerId="LiveId" clId="{B9C6652C-92F4-4F25-8BD2-FC31B78CC9A6}" dt="2024-09-17T16:08:52.353" v="46" actId="20577"/>
      <pc:docMkLst>
        <pc:docMk/>
      </pc:docMkLst>
      <pc:sldChg chg="modSp mod">
        <pc:chgData name="Ella Hamilton" userId="f617ced5a7992cae" providerId="LiveId" clId="{B9C6652C-92F4-4F25-8BD2-FC31B78CC9A6}" dt="2024-09-17T16:06:41.123" v="35" actId="20577"/>
        <pc:sldMkLst>
          <pc:docMk/>
          <pc:sldMk cId="1613691197" sldId="260"/>
        </pc:sldMkLst>
      </pc:sldChg>
      <pc:sldChg chg="modSp mod">
        <pc:chgData name="Ella Hamilton" userId="f617ced5a7992cae" providerId="LiveId" clId="{B9C6652C-92F4-4F25-8BD2-FC31B78CC9A6}" dt="2024-09-17T16:06:51.769" v="42" actId="20577"/>
        <pc:sldMkLst>
          <pc:docMk/>
          <pc:sldMk cId="2084716341" sldId="261"/>
        </pc:sldMkLst>
      </pc:sldChg>
      <pc:sldChg chg="modSp mod">
        <pc:chgData name="Ella Hamilton" userId="f617ced5a7992cae" providerId="LiveId" clId="{B9C6652C-92F4-4F25-8BD2-FC31B78CC9A6}" dt="2024-09-17T16:08:52.353" v="46" actId="20577"/>
        <pc:sldMkLst>
          <pc:docMk/>
          <pc:sldMk cId="1421488827" sldId="263"/>
        </pc:sldMkLst>
      </pc:sldChg>
    </pc:docChg>
  </pc:docChgLst>
  <pc:docChgLst>
    <pc:chgData name="Greta Brambilla" userId="8b0fcf52-a462-42f8-9561-3bac0c569b11" providerId="ADAL" clId="{0F4297E1-7DA4-4C8C-A182-8D05754A5BDC}"/>
    <pc:docChg chg="modSld">
      <pc:chgData name="Greta Brambilla" userId="8b0fcf52-a462-42f8-9561-3bac0c569b11" providerId="ADAL" clId="{0F4297E1-7DA4-4C8C-A182-8D05754A5BDC}" dt="2025-01-31T16:27:29.573" v="0" actId="20577"/>
      <pc:docMkLst>
        <pc:docMk/>
      </pc:docMkLst>
      <pc:sldChg chg="modSp mod">
        <pc:chgData name="Greta Brambilla" userId="8b0fcf52-a462-42f8-9561-3bac0c569b11" providerId="ADAL" clId="{0F4297E1-7DA4-4C8C-A182-8D05754A5BDC}" dt="2025-01-31T16:27:29.573" v="0" actId="20577"/>
        <pc:sldMkLst>
          <pc:docMk/>
          <pc:sldMk cId="1746649505" sldId="262"/>
        </pc:sldMkLst>
        <pc:spChg chg="mod">
          <ac:chgData name="Greta Brambilla" userId="8b0fcf52-a462-42f8-9561-3bac0c569b11" providerId="ADAL" clId="{0F4297E1-7DA4-4C8C-A182-8D05754A5BDC}" dt="2025-01-31T16:27:29.573" v="0" actId="20577"/>
          <ac:spMkLst>
            <pc:docMk/>
            <pc:sldMk cId="1746649505" sldId="262"/>
            <ac:spMk id="7" creationId="{8B323D0F-491C-A94D-0351-1D34FCBCCA96}"/>
          </ac:spMkLst>
        </pc:spChg>
      </pc:sldChg>
    </pc:docChg>
  </pc:docChgLst>
  <pc:docChgLst>
    <pc:chgData name="Charlie Cutler" userId="c5b094de-3707-4aae-994d-70175e9a1467" providerId="ADAL" clId="{95378160-6430-444B-B671-1E780CEDBB3D}"/>
    <pc:docChg chg="modSld">
      <pc:chgData name="Charlie Cutler" userId="c5b094de-3707-4aae-994d-70175e9a1467" providerId="ADAL" clId="{95378160-6430-444B-B671-1E780CEDBB3D}" dt="2023-04-22T10:43:03.513" v="2" actId="1076"/>
      <pc:docMkLst>
        <pc:docMk/>
      </pc:docMkLst>
      <pc:sldChg chg="modSp mod">
        <pc:chgData name="Charlie Cutler" userId="c5b094de-3707-4aae-994d-70175e9a1467" providerId="ADAL" clId="{95378160-6430-444B-B671-1E780CEDBB3D}" dt="2023-04-22T10:43:03.513" v="2" actId="1076"/>
        <pc:sldMkLst>
          <pc:docMk/>
          <pc:sldMk cId="2084716341" sldId="261"/>
        </pc:sldMkLst>
      </pc:sldChg>
      <pc:sldChg chg="modSp mod">
        <pc:chgData name="Charlie Cutler" userId="c5b094de-3707-4aae-994d-70175e9a1467" providerId="ADAL" clId="{95378160-6430-444B-B671-1E780CEDBB3D}" dt="2023-04-22T10:42:52.449" v="0" actId="1076"/>
        <pc:sldMkLst>
          <pc:docMk/>
          <pc:sldMk cId="1746649505" sldId="262"/>
        </pc:sldMkLst>
      </pc:sldChg>
    </pc:docChg>
  </pc:docChgLst>
  <pc:docChgLst>
    <pc:chgData name="Jennie Murray" userId="00c64d2e-e17c-490a-87b6-98e10956aa18" providerId="ADAL" clId="{3B305116-5097-4E23-AF48-DE8C9C0379B4}"/>
    <pc:docChg chg="undo custSel modSld">
      <pc:chgData name="Jennie Murray" userId="00c64d2e-e17c-490a-87b6-98e10956aa18" providerId="ADAL" clId="{3B305116-5097-4E23-AF48-DE8C9C0379B4}" dt="2025-02-03T17:08:13.217" v="84" actId="2085"/>
      <pc:docMkLst>
        <pc:docMk/>
      </pc:docMkLst>
      <pc:sldChg chg="modSp mod">
        <pc:chgData name="Jennie Murray" userId="00c64d2e-e17c-490a-87b6-98e10956aa18" providerId="ADAL" clId="{3B305116-5097-4E23-AF48-DE8C9C0379B4}" dt="2025-02-03T15:48:56.579" v="23" actId="2711"/>
        <pc:sldMkLst>
          <pc:docMk/>
          <pc:sldMk cId="1613691197" sldId="260"/>
        </pc:sldMkLst>
        <pc:spChg chg="mod">
          <ac:chgData name="Jennie Murray" userId="00c64d2e-e17c-490a-87b6-98e10956aa18" providerId="ADAL" clId="{3B305116-5097-4E23-AF48-DE8C9C0379B4}" dt="2025-02-03T15:48:56.579" v="23" actId="2711"/>
          <ac:spMkLst>
            <pc:docMk/>
            <pc:sldMk cId="1613691197" sldId="260"/>
            <ac:spMk id="2" creationId="{82C3DDFE-830A-496A-8534-C26325574A57}"/>
          </ac:spMkLst>
        </pc:spChg>
        <pc:spChg chg="mod">
          <ac:chgData name="Jennie Murray" userId="00c64d2e-e17c-490a-87b6-98e10956aa18" providerId="ADAL" clId="{3B305116-5097-4E23-AF48-DE8C9C0379B4}" dt="2025-02-03T15:45:44.147" v="3" actId="2711"/>
          <ac:spMkLst>
            <pc:docMk/>
            <pc:sldMk cId="1613691197" sldId="260"/>
            <ac:spMk id="3" creationId="{F29CED2F-6396-4A56-87B1-44D0004CE24C}"/>
          </ac:spMkLst>
        </pc:spChg>
        <pc:spChg chg="mod">
          <ac:chgData name="Jennie Murray" userId="00c64d2e-e17c-490a-87b6-98e10956aa18" providerId="ADAL" clId="{3B305116-5097-4E23-AF48-DE8C9C0379B4}" dt="2025-02-03T15:46:14.500" v="6" actId="2711"/>
          <ac:spMkLst>
            <pc:docMk/>
            <pc:sldMk cId="1613691197" sldId="260"/>
            <ac:spMk id="4" creationId="{D1DA3C3D-04F5-45BD-8B36-80EAF89FC1CD}"/>
          </ac:spMkLst>
        </pc:spChg>
        <pc:spChg chg="mod">
          <ac:chgData name="Jennie Murray" userId="00c64d2e-e17c-490a-87b6-98e10956aa18" providerId="ADAL" clId="{3B305116-5097-4E23-AF48-DE8C9C0379B4}" dt="2025-02-03T15:47:32.923" v="13" actId="2711"/>
          <ac:spMkLst>
            <pc:docMk/>
            <pc:sldMk cId="1613691197" sldId="260"/>
            <ac:spMk id="5" creationId="{FBED5F2C-32EF-4D85-B8A9-3AD9286B86E2}"/>
          </ac:spMkLst>
        </pc:spChg>
        <pc:spChg chg="mod">
          <ac:chgData name="Jennie Murray" userId="00c64d2e-e17c-490a-87b6-98e10956aa18" providerId="ADAL" clId="{3B305116-5097-4E23-AF48-DE8C9C0379B4}" dt="2025-02-03T15:46:19.552" v="7" actId="2711"/>
          <ac:spMkLst>
            <pc:docMk/>
            <pc:sldMk cId="1613691197" sldId="260"/>
            <ac:spMk id="17" creationId="{B84FF716-6AED-4F7B-A7DA-E41E934024B8}"/>
          </ac:spMkLst>
        </pc:spChg>
        <pc:spChg chg="mod">
          <ac:chgData name="Jennie Murray" userId="00c64d2e-e17c-490a-87b6-98e10956aa18" providerId="ADAL" clId="{3B305116-5097-4E23-AF48-DE8C9C0379B4}" dt="2025-02-03T15:46:23.944" v="8" actId="2711"/>
          <ac:spMkLst>
            <pc:docMk/>
            <pc:sldMk cId="1613691197" sldId="260"/>
            <ac:spMk id="18" creationId="{D3E2FD1E-3BF9-422B-AF4A-98BA9B69CE2C}"/>
          </ac:spMkLst>
        </pc:spChg>
        <pc:spChg chg="mod">
          <ac:chgData name="Jennie Murray" userId="00c64d2e-e17c-490a-87b6-98e10956aa18" providerId="ADAL" clId="{3B305116-5097-4E23-AF48-DE8C9C0379B4}" dt="2025-02-03T15:46:29.634" v="9" actId="2711"/>
          <ac:spMkLst>
            <pc:docMk/>
            <pc:sldMk cId="1613691197" sldId="260"/>
            <ac:spMk id="19" creationId="{C75EC1EF-D920-4DB1-B866-F90323B90DB3}"/>
          </ac:spMkLst>
        </pc:spChg>
        <pc:spChg chg="mod">
          <ac:chgData name="Jennie Murray" userId="00c64d2e-e17c-490a-87b6-98e10956aa18" providerId="ADAL" clId="{3B305116-5097-4E23-AF48-DE8C9C0379B4}" dt="2025-02-03T15:45:52.015" v="4" actId="2711"/>
          <ac:spMkLst>
            <pc:docMk/>
            <pc:sldMk cId="1613691197" sldId="260"/>
            <ac:spMk id="20" creationId="{0FF578FB-32D0-497E-882B-5797A6C6864B}"/>
          </ac:spMkLst>
        </pc:spChg>
        <pc:spChg chg="mod">
          <ac:chgData name="Jennie Murray" userId="00c64d2e-e17c-490a-87b6-98e10956aa18" providerId="ADAL" clId="{3B305116-5097-4E23-AF48-DE8C9C0379B4}" dt="2025-02-03T15:46:06.034" v="5" actId="2711"/>
          <ac:spMkLst>
            <pc:docMk/>
            <pc:sldMk cId="1613691197" sldId="260"/>
            <ac:spMk id="21" creationId="{D707231E-B79D-4470-B136-4944819CAC33}"/>
          </ac:spMkLst>
        </pc:spChg>
        <pc:spChg chg="mod">
          <ac:chgData name="Jennie Murray" userId="00c64d2e-e17c-490a-87b6-98e10956aa18" providerId="ADAL" clId="{3B305116-5097-4E23-AF48-DE8C9C0379B4}" dt="2025-02-03T15:46:37.943" v="10" actId="2711"/>
          <ac:spMkLst>
            <pc:docMk/>
            <pc:sldMk cId="1613691197" sldId="260"/>
            <ac:spMk id="24" creationId="{890CCA0E-15F7-4D6E-8AF0-0AF66714A8A6}"/>
          </ac:spMkLst>
        </pc:spChg>
      </pc:sldChg>
      <pc:sldChg chg="modSp mod">
        <pc:chgData name="Jennie Murray" userId="00c64d2e-e17c-490a-87b6-98e10956aa18" providerId="ADAL" clId="{3B305116-5097-4E23-AF48-DE8C9C0379B4}" dt="2025-02-03T15:50:25.634" v="32" actId="2711"/>
        <pc:sldMkLst>
          <pc:docMk/>
          <pc:sldMk cId="2084716341" sldId="261"/>
        </pc:sldMkLst>
        <pc:spChg chg="mod">
          <ac:chgData name="Jennie Murray" userId="00c64d2e-e17c-490a-87b6-98e10956aa18" providerId="ADAL" clId="{3B305116-5097-4E23-AF48-DE8C9C0379B4}" dt="2025-02-03T15:48:50.925" v="22" actId="2711"/>
          <ac:spMkLst>
            <pc:docMk/>
            <pc:sldMk cId="2084716341" sldId="261"/>
            <ac:spMk id="2" creationId="{82C3DDFE-830A-496A-8534-C26325574A57}"/>
          </ac:spMkLst>
        </pc:spChg>
        <pc:spChg chg="mod">
          <ac:chgData name="Jennie Murray" userId="00c64d2e-e17c-490a-87b6-98e10956aa18" providerId="ADAL" clId="{3B305116-5097-4E23-AF48-DE8C9C0379B4}" dt="2025-02-03T15:49:36.415" v="25" actId="2711"/>
          <ac:spMkLst>
            <pc:docMk/>
            <pc:sldMk cId="2084716341" sldId="261"/>
            <ac:spMk id="3" creationId="{F29CED2F-6396-4A56-87B1-44D0004CE24C}"/>
          </ac:spMkLst>
        </pc:spChg>
        <pc:spChg chg="mod">
          <ac:chgData name="Jennie Murray" userId="00c64d2e-e17c-490a-87b6-98e10956aa18" providerId="ADAL" clId="{3B305116-5097-4E23-AF48-DE8C9C0379B4}" dt="2025-02-03T15:49:47.526" v="26" actId="2711"/>
          <ac:spMkLst>
            <pc:docMk/>
            <pc:sldMk cId="2084716341" sldId="261"/>
            <ac:spMk id="4" creationId="{D1DA3C3D-04F5-45BD-8B36-80EAF89FC1CD}"/>
          </ac:spMkLst>
        </pc:spChg>
        <pc:spChg chg="mod">
          <ac:chgData name="Jennie Murray" userId="00c64d2e-e17c-490a-87b6-98e10956aa18" providerId="ADAL" clId="{3B305116-5097-4E23-AF48-DE8C9C0379B4}" dt="2025-02-03T15:49:29.600" v="24" actId="2711"/>
          <ac:spMkLst>
            <pc:docMk/>
            <pc:sldMk cId="2084716341" sldId="261"/>
            <ac:spMk id="7" creationId="{BA5C8AE0-1E68-4B25-2A21-216A197CE5CD}"/>
          </ac:spMkLst>
        </pc:spChg>
        <pc:spChg chg="mod">
          <ac:chgData name="Jennie Murray" userId="00c64d2e-e17c-490a-87b6-98e10956aa18" providerId="ADAL" clId="{3B305116-5097-4E23-AF48-DE8C9C0379B4}" dt="2025-02-03T15:50:19.589" v="31" actId="2711"/>
          <ac:spMkLst>
            <pc:docMk/>
            <pc:sldMk cId="2084716341" sldId="261"/>
            <ac:spMk id="17" creationId="{B84FF716-6AED-4F7B-A7DA-E41E934024B8}"/>
          </ac:spMkLst>
        </pc:spChg>
        <pc:spChg chg="mod">
          <ac:chgData name="Jennie Murray" userId="00c64d2e-e17c-490a-87b6-98e10956aa18" providerId="ADAL" clId="{3B305116-5097-4E23-AF48-DE8C9C0379B4}" dt="2025-02-03T15:50:13.503" v="30" actId="2711"/>
          <ac:spMkLst>
            <pc:docMk/>
            <pc:sldMk cId="2084716341" sldId="261"/>
            <ac:spMk id="18" creationId="{D3E2FD1E-3BF9-422B-AF4A-98BA9B69CE2C}"/>
          </ac:spMkLst>
        </pc:spChg>
        <pc:spChg chg="mod">
          <ac:chgData name="Jennie Murray" userId="00c64d2e-e17c-490a-87b6-98e10956aa18" providerId="ADAL" clId="{3B305116-5097-4E23-AF48-DE8C9C0379B4}" dt="2025-02-03T15:49:59.245" v="28" actId="2711"/>
          <ac:spMkLst>
            <pc:docMk/>
            <pc:sldMk cId="2084716341" sldId="261"/>
            <ac:spMk id="19" creationId="{C75EC1EF-D920-4DB1-B866-F90323B90DB3}"/>
          </ac:spMkLst>
        </pc:spChg>
        <pc:spChg chg="mod">
          <ac:chgData name="Jennie Murray" userId="00c64d2e-e17c-490a-87b6-98e10956aa18" providerId="ADAL" clId="{3B305116-5097-4E23-AF48-DE8C9C0379B4}" dt="2025-02-03T15:49:53.672" v="27" actId="2711"/>
          <ac:spMkLst>
            <pc:docMk/>
            <pc:sldMk cId="2084716341" sldId="261"/>
            <ac:spMk id="20" creationId="{0FF578FB-32D0-497E-882B-5797A6C6864B}"/>
          </ac:spMkLst>
        </pc:spChg>
        <pc:spChg chg="mod">
          <ac:chgData name="Jennie Murray" userId="00c64d2e-e17c-490a-87b6-98e10956aa18" providerId="ADAL" clId="{3B305116-5097-4E23-AF48-DE8C9C0379B4}" dt="2025-02-03T15:50:25.634" v="32" actId="2711"/>
          <ac:spMkLst>
            <pc:docMk/>
            <pc:sldMk cId="2084716341" sldId="261"/>
            <ac:spMk id="21" creationId="{D707231E-B79D-4470-B136-4944819CAC33}"/>
          </ac:spMkLst>
        </pc:spChg>
        <pc:spChg chg="mod">
          <ac:chgData name="Jennie Murray" userId="00c64d2e-e17c-490a-87b6-98e10956aa18" providerId="ADAL" clId="{3B305116-5097-4E23-AF48-DE8C9C0379B4}" dt="2025-02-03T15:50:06.294" v="29" actId="2711"/>
          <ac:spMkLst>
            <pc:docMk/>
            <pc:sldMk cId="2084716341" sldId="261"/>
            <ac:spMk id="24" creationId="{890CCA0E-15F7-4D6E-8AF0-0AF66714A8A6}"/>
          </ac:spMkLst>
        </pc:spChg>
      </pc:sldChg>
      <pc:sldChg chg="modSp mod">
        <pc:chgData name="Jennie Murray" userId="00c64d2e-e17c-490a-87b6-98e10956aa18" providerId="ADAL" clId="{3B305116-5097-4E23-AF48-DE8C9C0379B4}" dt="2025-02-03T15:48:37.072" v="21" actId="2711"/>
        <pc:sldMkLst>
          <pc:docMk/>
          <pc:sldMk cId="1746649505" sldId="262"/>
        </pc:sldMkLst>
        <pc:spChg chg="mod">
          <ac:chgData name="Jennie Murray" userId="00c64d2e-e17c-490a-87b6-98e10956aa18" providerId="ADAL" clId="{3B305116-5097-4E23-AF48-DE8C9C0379B4}" dt="2025-02-03T15:47:52.460" v="14" actId="2711"/>
          <ac:spMkLst>
            <pc:docMk/>
            <pc:sldMk cId="1746649505" sldId="262"/>
            <ac:spMk id="2" creationId="{82C3DDFE-830A-496A-8534-C26325574A57}"/>
          </ac:spMkLst>
        </pc:spChg>
        <pc:spChg chg="mod">
          <ac:chgData name="Jennie Murray" userId="00c64d2e-e17c-490a-87b6-98e10956aa18" providerId="ADAL" clId="{3B305116-5097-4E23-AF48-DE8C9C0379B4}" dt="2025-02-03T15:48:28.945" v="20" actId="2711"/>
          <ac:spMkLst>
            <pc:docMk/>
            <pc:sldMk cId="1746649505" sldId="262"/>
            <ac:spMk id="3" creationId="{F29CED2F-6396-4A56-87B1-44D0004CE24C}"/>
          </ac:spMkLst>
        </pc:spChg>
        <pc:spChg chg="mod">
          <ac:chgData name="Jennie Murray" userId="00c64d2e-e17c-490a-87b6-98e10956aa18" providerId="ADAL" clId="{3B305116-5097-4E23-AF48-DE8C9C0379B4}" dt="2025-02-03T15:48:02.198" v="15" actId="2711"/>
          <ac:spMkLst>
            <pc:docMk/>
            <pc:sldMk cId="1746649505" sldId="262"/>
            <ac:spMk id="4" creationId="{D1DA3C3D-04F5-45BD-8B36-80EAF89FC1CD}"/>
          </ac:spMkLst>
        </pc:spChg>
        <pc:spChg chg="mod">
          <ac:chgData name="Jennie Murray" userId="00c64d2e-e17c-490a-87b6-98e10956aa18" providerId="ADAL" clId="{3B305116-5097-4E23-AF48-DE8C9C0379B4}" dt="2025-02-03T15:48:20.295" v="18" actId="2711"/>
          <ac:spMkLst>
            <pc:docMk/>
            <pc:sldMk cId="1746649505" sldId="262"/>
            <ac:spMk id="17" creationId="{B84FF716-6AED-4F7B-A7DA-E41E934024B8}"/>
          </ac:spMkLst>
        </pc:spChg>
        <pc:spChg chg="mod">
          <ac:chgData name="Jennie Murray" userId="00c64d2e-e17c-490a-87b6-98e10956aa18" providerId="ADAL" clId="{3B305116-5097-4E23-AF48-DE8C9C0379B4}" dt="2025-02-03T15:48:24.029" v="19" actId="2711"/>
          <ac:spMkLst>
            <pc:docMk/>
            <pc:sldMk cId="1746649505" sldId="262"/>
            <ac:spMk id="19" creationId="{C75EC1EF-D920-4DB1-B866-F90323B90DB3}"/>
          </ac:spMkLst>
        </pc:spChg>
        <pc:spChg chg="mod">
          <ac:chgData name="Jennie Murray" userId="00c64d2e-e17c-490a-87b6-98e10956aa18" providerId="ADAL" clId="{3B305116-5097-4E23-AF48-DE8C9C0379B4}" dt="2025-02-03T15:48:09.064" v="16" actId="2711"/>
          <ac:spMkLst>
            <pc:docMk/>
            <pc:sldMk cId="1746649505" sldId="262"/>
            <ac:spMk id="20" creationId="{0FF578FB-32D0-497E-882B-5797A6C6864B}"/>
          </ac:spMkLst>
        </pc:spChg>
        <pc:spChg chg="mod">
          <ac:chgData name="Jennie Murray" userId="00c64d2e-e17c-490a-87b6-98e10956aa18" providerId="ADAL" clId="{3B305116-5097-4E23-AF48-DE8C9C0379B4}" dt="2025-02-03T15:48:15.893" v="17" actId="2711"/>
          <ac:spMkLst>
            <pc:docMk/>
            <pc:sldMk cId="1746649505" sldId="262"/>
            <ac:spMk id="21" creationId="{D707231E-B79D-4470-B136-4944819CAC33}"/>
          </ac:spMkLst>
        </pc:spChg>
        <pc:spChg chg="mod">
          <ac:chgData name="Jennie Murray" userId="00c64d2e-e17c-490a-87b6-98e10956aa18" providerId="ADAL" clId="{3B305116-5097-4E23-AF48-DE8C9C0379B4}" dt="2025-02-03T15:48:37.072" v="21" actId="2711"/>
          <ac:spMkLst>
            <pc:docMk/>
            <pc:sldMk cId="1746649505" sldId="262"/>
            <ac:spMk id="24" creationId="{890CCA0E-15F7-4D6E-8AF0-0AF66714A8A6}"/>
          </ac:spMkLst>
        </pc:spChg>
      </pc:sldChg>
      <pc:sldChg chg="modSp mod">
        <pc:chgData name="Jennie Murray" userId="00c64d2e-e17c-490a-87b6-98e10956aa18" providerId="ADAL" clId="{3B305116-5097-4E23-AF48-DE8C9C0379B4}" dt="2025-02-03T17:08:13.217" v="84" actId="2085"/>
        <pc:sldMkLst>
          <pc:docMk/>
          <pc:sldMk cId="1421488827" sldId="263"/>
        </pc:sldMkLst>
        <pc:spChg chg="mod">
          <ac:chgData name="Jennie Murray" userId="00c64d2e-e17c-490a-87b6-98e10956aa18" providerId="ADAL" clId="{3B305116-5097-4E23-AF48-DE8C9C0379B4}" dt="2025-02-03T15:50:44.750" v="33" actId="2711"/>
          <ac:spMkLst>
            <pc:docMk/>
            <pc:sldMk cId="1421488827" sldId="263"/>
            <ac:spMk id="2" creationId="{82C3DDFE-830A-496A-8534-C26325574A57}"/>
          </ac:spMkLst>
        </pc:spChg>
        <pc:spChg chg="mod">
          <ac:chgData name="Jennie Murray" userId="00c64d2e-e17c-490a-87b6-98e10956aa18" providerId="ADAL" clId="{3B305116-5097-4E23-AF48-DE8C9C0379B4}" dt="2025-02-03T15:51:35.465" v="40" actId="14100"/>
          <ac:spMkLst>
            <pc:docMk/>
            <pc:sldMk cId="1421488827" sldId="263"/>
            <ac:spMk id="3" creationId="{F29CED2F-6396-4A56-87B1-44D0004CE24C}"/>
          </ac:spMkLst>
        </pc:spChg>
        <pc:spChg chg="mod">
          <ac:chgData name="Jennie Murray" userId="00c64d2e-e17c-490a-87b6-98e10956aa18" providerId="ADAL" clId="{3B305116-5097-4E23-AF48-DE8C9C0379B4}" dt="2025-02-03T15:50:57.903" v="35" actId="2711"/>
          <ac:spMkLst>
            <pc:docMk/>
            <pc:sldMk cId="1421488827" sldId="263"/>
            <ac:spMk id="4" creationId="{D1DA3C3D-04F5-45BD-8B36-80EAF89FC1CD}"/>
          </ac:spMkLst>
        </pc:spChg>
        <pc:spChg chg="mod">
          <ac:chgData name="Jennie Murray" userId="00c64d2e-e17c-490a-87b6-98e10956aa18" providerId="ADAL" clId="{3B305116-5097-4E23-AF48-DE8C9C0379B4}" dt="2025-02-03T15:50:51.137" v="34" actId="2711"/>
          <ac:spMkLst>
            <pc:docMk/>
            <pc:sldMk cId="1421488827" sldId="263"/>
            <ac:spMk id="7" creationId="{BA5C8AE0-1E68-4B25-2A21-216A197CE5CD}"/>
          </ac:spMkLst>
        </pc:spChg>
        <pc:spChg chg="mod">
          <ac:chgData name="Jennie Murray" userId="00c64d2e-e17c-490a-87b6-98e10956aa18" providerId="ADAL" clId="{3B305116-5097-4E23-AF48-DE8C9C0379B4}" dt="2025-02-03T17:03:55.534" v="71" actId="20577"/>
          <ac:spMkLst>
            <pc:docMk/>
            <pc:sldMk cId="1421488827" sldId="263"/>
            <ac:spMk id="8" creationId="{54FCC0E2-B586-77CB-DC8F-D59357E2148A}"/>
          </ac:spMkLst>
        </pc:spChg>
        <pc:spChg chg="mod">
          <ac:chgData name="Jennie Murray" userId="00c64d2e-e17c-490a-87b6-98e10956aa18" providerId="ADAL" clId="{3B305116-5097-4E23-AF48-DE8C9C0379B4}" dt="2025-02-03T17:03:57.480" v="74" actId="20577"/>
          <ac:spMkLst>
            <pc:docMk/>
            <pc:sldMk cId="1421488827" sldId="263"/>
            <ac:spMk id="9" creationId="{C685B2A9-A1E1-7755-530F-DF17EC3138AF}"/>
          </ac:spMkLst>
        </pc:spChg>
        <pc:spChg chg="mod">
          <ac:chgData name="Jennie Murray" userId="00c64d2e-e17c-490a-87b6-98e10956aa18" providerId="ADAL" clId="{3B305116-5097-4E23-AF48-DE8C9C0379B4}" dt="2025-02-03T17:03:59.253" v="77" actId="20577"/>
          <ac:spMkLst>
            <pc:docMk/>
            <pc:sldMk cId="1421488827" sldId="263"/>
            <ac:spMk id="10" creationId="{D063B3BE-1E68-5BE7-A2BE-6A753F0C8051}"/>
          </ac:spMkLst>
        </pc:spChg>
        <pc:spChg chg="mod">
          <ac:chgData name="Jennie Murray" userId="00c64d2e-e17c-490a-87b6-98e10956aa18" providerId="ADAL" clId="{3B305116-5097-4E23-AF48-DE8C9C0379B4}" dt="2025-02-03T17:05:37.908" v="83" actId="15"/>
          <ac:spMkLst>
            <pc:docMk/>
            <pc:sldMk cId="1421488827" sldId="263"/>
            <ac:spMk id="11" creationId="{59111A34-A68E-EC65-1FE5-195B572882EF}"/>
          </ac:spMkLst>
        </pc:spChg>
        <pc:spChg chg="mod">
          <ac:chgData name="Jennie Murray" userId="00c64d2e-e17c-490a-87b6-98e10956aa18" providerId="ADAL" clId="{3B305116-5097-4E23-AF48-DE8C9C0379B4}" dt="2025-02-03T17:03:47.530" v="65" actId="20577"/>
          <ac:spMkLst>
            <pc:docMk/>
            <pc:sldMk cId="1421488827" sldId="263"/>
            <ac:spMk id="12" creationId="{AB479571-952C-E5E1-AA16-810E5AC84959}"/>
          </ac:spMkLst>
        </pc:spChg>
        <pc:spChg chg="mod">
          <ac:chgData name="Jennie Murray" userId="00c64d2e-e17c-490a-87b6-98e10956aa18" providerId="ADAL" clId="{3B305116-5097-4E23-AF48-DE8C9C0379B4}" dt="2025-02-03T15:54:24.106" v="54" actId="2711"/>
          <ac:spMkLst>
            <pc:docMk/>
            <pc:sldMk cId="1421488827" sldId="263"/>
            <ac:spMk id="17" creationId="{B84FF716-6AED-4F7B-A7DA-E41E934024B8}"/>
          </ac:spMkLst>
        </pc:spChg>
        <pc:spChg chg="mod">
          <ac:chgData name="Jennie Murray" userId="00c64d2e-e17c-490a-87b6-98e10956aa18" providerId="ADAL" clId="{3B305116-5097-4E23-AF48-DE8C9C0379B4}" dt="2025-02-03T15:54:39.385" v="55" actId="2711"/>
          <ac:spMkLst>
            <pc:docMk/>
            <pc:sldMk cId="1421488827" sldId="263"/>
            <ac:spMk id="18" creationId="{D3E2FD1E-3BF9-422B-AF4A-98BA9B69CE2C}"/>
          </ac:spMkLst>
        </pc:spChg>
        <pc:spChg chg="mod">
          <ac:chgData name="Jennie Murray" userId="00c64d2e-e17c-490a-87b6-98e10956aa18" providerId="ADAL" clId="{3B305116-5097-4E23-AF48-DE8C9C0379B4}" dt="2025-02-03T15:51:43.461" v="41" actId="2711"/>
          <ac:spMkLst>
            <pc:docMk/>
            <pc:sldMk cId="1421488827" sldId="263"/>
            <ac:spMk id="19" creationId="{C75EC1EF-D920-4DB1-B866-F90323B90DB3}"/>
          </ac:spMkLst>
        </pc:spChg>
        <pc:spChg chg="mod">
          <ac:chgData name="Jennie Murray" userId="00c64d2e-e17c-490a-87b6-98e10956aa18" providerId="ADAL" clId="{3B305116-5097-4E23-AF48-DE8C9C0379B4}" dt="2025-02-03T17:08:13.217" v="84" actId="2085"/>
          <ac:spMkLst>
            <pc:docMk/>
            <pc:sldMk cId="1421488827" sldId="263"/>
            <ac:spMk id="20" creationId="{0FF578FB-32D0-497E-882B-5797A6C6864B}"/>
          </ac:spMkLst>
        </pc:spChg>
        <pc:spChg chg="mod">
          <ac:chgData name="Jennie Murray" userId="00c64d2e-e17c-490a-87b6-98e10956aa18" providerId="ADAL" clId="{3B305116-5097-4E23-AF48-DE8C9C0379B4}" dt="2025-02-03T15:52:44.114" v="47" actId="1037"/>
          <ac:spMkLst>
            <pc:docMk/>
            <pc:sldMk cId="1421488827" sldId="263"/>
            <ac:spMk id="21" creationId="{D707231E-B79D-4470-B136-4944819CAC33}"/>
          </ac:spMkLst>
        </pc:spChg>
        <pc:spChg chg="mod">
          <ac:chgData name="Jennie Murray" userId="00c64d2e-e17c-490a-87b6-98e10956aa18" providerId="ADAL" clId="{3B305116-5097-4E23-AF48-DE8C9C0379B4}" dt="2025-02-03T15:52:44.114" v="47" actId="1037"/>
          <ac:spMkLst>
            <pc:docMk/>
            <pc:sldMk cId="1421488827" sldId="263"/>
            <ac:spMk id="24" creationId="{890CCA0E-15F7-4D6E-8AF0-0AF66714A8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204B5A-DF1A-422B-8E34-C818CF8FD4D7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A9E722-A5C7-4E09-A010-6385BADDE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7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CD5CFC4-DDB0-4A8F-8826-459EC8D33B25}"/>
              </a:ext>
            </a:extLst>
          </p:cNvPr>
          <p:cNvSpPr/>
          <p:nvPr userDrawn="1"/>
        </p:nvSpPr>
        <p:spPr>
          <a:xfrm>
            <a:off x="51752" y="251608"/>
            <a:ext cx="5735161" cy="474786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AF83A-78B8-4001-B289-042650F96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346" y="251608"/>
            <a:ext cx="5603323" cy="47478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b="1" spc="100" baseline="0">
                <a:latin typeface="United Curriculum" pitchFamily="2" charset="0"/>
              </a:defRPr>
            </a:lvl1pPr>
          </a:lstStyle>
          <a:p>
            <a:pPr lvl="0"/>
            <a:r>
              <a:rPr lang="en-US" dirty="0"/>
              <a:t>[Title of unit here]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C1E0A99-80F9-49A7-B52E-ACE5D3153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346" y="1059960"/>
            <a:ext cx="5603323" cy="38610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latin typeface="United Curriculum" pitchFamily="2" charset="0"/>
              </a:defRPr>
            </a:lvl1pPr>
          </a:lstStyle>
          <a:p>
            <a:pPr lvl="0"/>
            <a:r>
              <a:rPr lang="en-US" dirty="0"/>
              <a:t>Text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9939" y="50141"/>
            <a:ext cx="9806122" cy="6528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84C4A-A5D2-4617-843C-1F63552727CE}"/>
              </a:ext>
            </a:extLst>
          </p:cNvPr>
          <p:cNvGrpSpPr/>
          <p:nvPr userDrawn="1"/>
        </p:nvGrpSpPr>
        <p:grpSpPr>
          <a:xfrm>
            <a:off x="-746166" y="6217602"/>
            <a:ext cx="1555380" cy="1321435"/>
            <a:chOff x="-746166" y="6217602"/>
            <a:chExt cx="1555380" cy="1321435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1182683-9D42-42D0-9602-36D469B9729E}"/>
                </a:ext>
              </a:extLst>
            </p:cNvPr>
            <p:cNvSpPr/>
            <p:nvPr userDrawn="1"/>
          </p:nvSpPr>
          <p:spPr>
            <a:xfrm>
              <a:off x="-746166" y="6217602"/>
              <a:ext cx="1555380" cy="1321435"/>
            </a:xfrm>
            <a:prstGeom prst="arc">
              <a:avLst>
                <a:gd name="adj1" fmla="val 16252508"/>
                <a:gd name="adj2" fmla="val 2022650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E93BA2-1701-400C-9A06-E03063623C2F}"/>
                </a:ext>
              </a:extLst>
            </p:cNvPr>
            <p:cNvSpPr/>
            <p:nvPr userDrawn="1"/>
          </p:nvSpPr>
          <p:spPr>
            <a:xfrm>
              <a:off x="6125" y="6227445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49053-895A-469C-83C4-4142EFBB233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3DDFE-830A-496A-8534-C26325574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346" y="251608"/>
            <a:ext cx="6679288" cy="474785"/>
          </a:xfrm>
        </p:spPr>
        <p:txBody>
          <a:bodyPr/>
          <a:lstStyle/>
          <a:p>
            <a:r>
              <a:rPr lang="en-GB" sz="3000" dirty="0">
                <a:latin typeface="+mn-lt"/>
              </a:rPr>
              <a:t>Ancient Greece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CED2F-6396-4A56-87B1-44D0004C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75703" y="242555"/>
            <a:ext cx="1748225" cy="1750419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GB" sz="1200" dirty="0">
                <a:latin typeface="+mn-lt"/>
              </a:rPr>
              <a:t>Ancient Greece was made up of lots of </a:t>
            </a:r>
            <a:r>
              <a:rPr lang="en-GB" sz="1200" b="1" dirty="0">
                <a:latin typeface="+mn-lt"/>
              </a:rPr>
              <a:t>city-states</a:t>
            </a:r>
            <a:r>
              <a:rPr lang="en-GB" sz="1200" dirty="0">
                <a:latin typeface="+mn-lt"/>
              </a:rPr>
              <a:t>, like Athens and Sparta.</a:t>
            </a:r>
          </a:p>
          <a:p>
            <a:pPr>
              <a:lnSpc>
                <a:spcPts val="1800"/>
              </a:lnSpc>
            </a:pPr>
            <a:r>
              <a:rPr lang="en-GB" sz="1200" dirty="0">
                <a:latin typeface="+mn-lt"/>
              </a:rPr>
              <a:t>These had their own government and identity.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1DA3C3D-04F5-45BD-8B36-80EAF89FC1CD}"/>
              </a:ext>
            </a:extLst>
          </p:cNvPr>
          <p:cNvSpPr/>
          <p:nvPr/>
        </p:nvSpPr>
        <p:spPr>
          <a:xfrm>
            <a:off x="63374" y="2232398"/>
            <a:ext cx="4734963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Democracy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History | Year </a:t>
            </a:r>
            <a:r>
              <a:rPr lang="en-US" sz="1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000" b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Summer Term | </a:t>
            </a:r>
            <a:r>
              <a:rPr lang="en-US" sz="10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CD4A52-EAAC-47F5-9510-9CE4446D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478" y="242555"/>
            <a:ext cx="1748225" cy="17504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63EDA7-B7F4-435A-A897-10D8A2AB4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2" y="838149"/>
            <a:ext cx="6339321" cy="1262784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B84FF716-6AED-4F7B-A7DA-E41E934024B8}"/>
              </a:ext>
            </a:extLst>
          </p:cNvPr>
          <p:cNvSpPr/>
          <p:nvPr/>
        </p:nvSpPr>
        <p:spPr>
          <a:xfrm flipH="1">
            <a:off x="4962055" y="2232398"/>
            <a:ext cx="4889626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nowledge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3E2FD1E-3BF9-422B-AF4A-98BA9B69CE2C}"/>
              </a:ext>
            </a:extLst>
          </p:cNvPr>
          <p:cNvSpPr/>
          <p:nvPr/>
        </p:nvSpPr>
        <p:spPr>
          <a:xfrm>
            <a:off x="63374" y="4037847"/>
            <a:ext cx="4734963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Architecture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75EC1EF-D920-4DB1-B866-F90323B90DB3}"/>
              </a:ext>
            </a:extLst>
          </p:cNvPr>
          <p:cNvSpPr/>
          <p:nvPr/>
        </p:nvSpPr>
        <p:spPr>
          <a:xfrm flipH="1">
            <a:off x="4962055" y="4037847"/>
            <a:ext cx="4889626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Gods, goddesses and myths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F578FB-32D0-497E-882B-5797A6C6864B}"/>
              </a:ext>
            </a:extLst>
          </p:cNvPr>
          <p:cNvSpPr txBox="1">
            <a:spLocks/>
          </p:cNvSpPr>
          <p:nvPr/>
        </p:nvSpPr>
        <p:spPr>
          <a:xfrm>
            <a:off x="63374" y="2600699"/>
            <a:ext cx="4889626" cy="143714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The city-state of Athens developed </a:t>
            </a:r>
            <a:r>
              <a:rPr lang="en-GB" sz="1200" b="1" dirty="0">
                <a:latin typeface="+mn-lt"/>
              </a:rPr>
              <a:t>democracy</a:t>
            </a:r>
            <a:r>
              <a:rPr lang="en-GB" sz="1200" dirty="0">
                <a:latin typeface="+mn-lt"/>
              </a:rPr>
              <a:t>, a system of government where lots of people have a say in how the place is run.</a:t>
            </a: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Women and people who were not citizens could not participate.</a:t>
            </a: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Not all city-states in Greece had a democracy.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707231E-B79D-4470-B136-4944819CAC33}"/>
              </a:ext>
            </a:extLst>
          </p:cNvPr>
          <p:cNvSpPr txBox="1">
            <a:spLocks/>
          </p:cNvSpPr>
          <p:nvPr/>
        </p:nvSpPr>
        <p:spPr>
          <a:xfrm>
            <a:off x="4953000" y="2600699"/>
            <a:ext cx="4889626" cy="143714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Ancient Greeks developed lots of new ideas in science (like the scientific method), language (like an alphabet and words that we use in English today), mathematics and medicine.</a:t>
            </a: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The ancient Greeks learnt from and built on other people’s ideas, particularly from ancient Sumer (Asia) and Egypt (Africa).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0CCA0E-15F7-4D6E-8AF0-0AF66714A8A6}"/>
              </a:ext>
            </a:extLst>
          </p:cNvPr>
          <p:cNvSpPr txBox="1">
            <a:spLocks/>
          </p:cNvSpPr>
          <p:nvPr/>
        </p:nvSpPr>
        <p:spPr>
          <a:xfrm>
            <a:off x="4961161" y="4426175"/>
            <a:ext cx="4889626" cy="207777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Ancient Greeks believed in lots of gods who were each responsible for something. For example, </a:t>
            </a:r>
            <a:r>
              <a:rPr lang="en-GB" sz="1200" b="1" dirty="0">
                <a:latin typeface="+mn-lt"/>
              </a:rPr>
              <a:t>Zeus</a:t>
            </a:r>
            <a:r>
              <a:rPr lang="en-GB" sz="1200" dirty="0">
                <a:latin typeface="+mn-lt"/>
              </a:rPr>
              <a:t> was king of the gods, </a:t>
            </a:r>
            <a:r>
              <a:rPr lang="en-GB" sz="1200" b="1" dirty="0">
                <a:latin typeface="+mn-lt"/>
              </a:rPr>
              <a:t>Hera</a:t>
            </a:r>
            <a:r>
              <a:rPr lang="en-GB" sz="1200" dirty="0">
                <a:latin typeface="+mn-lt"/>
              </a:rPr>
              <a:t> was his wife, </a:t>
            </a:r>
            <a:r>
              <a:rPr lang="en-GB" sz="1200" b="1" dirty="0">
                <a:latin typeface="+mn-lt"/>
              </a:rPr>
              <a:t>Hades</a:t>
            </a:r>
            <a:r>
              <a:rPr lang="en-GB" sz="1200" dirty="0">
                <a:latin typeface="+mn-lt"/>
              </a:rPr>
              <a:t> was god of the underworld, </a:t>
            </a:r>
            <a:r>
              <a:rPr lang="en-GB" sz="1200" b="1" dirty="0">
                <a:latin typeface="+mn-lt"/>
              </a:rPr>
              <a:t>Demeter</a:t>
            </a:r>
            <a:r>
              <a:rPr lang="en-GB" sz="1200" dirty="0">
                <a:latin typeface="+mn-lt"/>
              </a:rPr>
              <a:t> was goddess of the harvest, </a:t>
            </a:r>
            <a:r>
              <a:rPr lang="en-GB" sz="1200" b="1" dirty="0">
                <a:latin typeface="+mn-lt"/>
              </a:rPr>
              <a:t>Athena</a:t>
            </a:r>
            <a:r>
              <a:rPr lang="en-GB" sz="1200" dirty="0">
                <a:latin typeface="+mn-lt"/>
              </a:rPr>
              <a:t> was goddess of wisdom and war, </a:t>
            </a:r>
            <a:r>
              <a:rPr lang="en-GB" sz="1200" b="1" dirty="0">
                <a:latin typeface="+mn-lt"/>
              </a:rPr>
              <a:t>Herakles</a:t>
            </a:r>
            <a:r>
              <a:rPr lang="en-GB" sz="1200" dirty="0">
                <a:latin typeface="+mn-lt"/>
              </a:rPr>
              <a:t> was a strong demi-god.</a:t>
            </a: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Greeks wrote </a:t>
            </a:r>
            <a:r>
              <a:rPr lang="en-GB" sz="1200" b="1" dirty="0">
                <a:latin typeface="+mn-lt"/>
              </a:rPr>
              <a:t>myths</a:t>
            </a:r>
            <a:r>
              <a:rPr lang="en-GB" sz="1200" dirty="0">
                <a:latin typeface="+mn-lt"/>
              </a:rPr>
              <a:t> about the gods and goddesses. These have given the English language some words and given us traditions like the Olympic games.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17A854-5071-CEA9-FF4F-6DDDC1F11F0C}"/>
              </a:ext>
            </a:extLst>
          </p:cNvPr>
          <p:cNvSpPr/>
          <p:nvPr/>
        </p:nvSpPr>
        <p:spPr>
          <a:xfrm>
            <a:off x="-3219893" y="242556"/>
            <a:ext cx="3009900" cy="2358143"/>
          </a:xfrm>
          <a:prstGeom prst="rect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There are four different knowledge organisers provided in the following slides.</a:t>
            </a:r>
          </a:p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Teachers should select or edit as appropriate for their school and pupils.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F53E5-3040-DD56-ED8E-58FAC2EB0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8" y="4325748"/>
            <a:ext cx="4654248" cy="217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3DDFE-830A-496A-8534-C26325574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346" y="251608"/>
            <a:ext cx="6679288" cy="474785"/>
          </a:xfrm>
        </p:spPr>
        <p:txBody>
          <a:bodyPr/>
          <a:lstStyle/>
          <a:p>
            <a:r>
              <a:rPr lang="en-GB" sz="3000" dirty="0">
                <a:latin typeface="+mn-lt"/>
              </a:rPr>
              <a:t>Ancient Greece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CED2F-6396-4A56-87B1-44D0004C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5856" y="1354341"/>
            <a:ext cx="1748225" cy="483838"/>
          </a:xfrm>
        </p:spPr>
        <p:txBody>
          <a:bodyPr/>
          <a:lstStyle/>
          <a:p>
            <a:pPr algn="ctr">
              <a:lnSpc>
                <a:spcPts val="1800"/>
              </a:lnSpc>
            </a:pPr>
            <a:r>
              <a:rPr lang="en-GB" sz="1200" dirty="0">
                <a:latin typeface="+mn-lt"/>
              </a:rPr>
              <a:t>Map of </a:t>
            </a:r>
          </a:p>
          <a:p>
            <a:pPr algn="ctr">
              <a:lnSpc>
                <a:spcPts val="1800"/>
              </a:lnSpc>
            </a:pPr>
            <a:r>
              <a:rPr lang="en-GB" sz="1200" dirty="0">
                <a:latin typeface="+mn-lt"/>
              </a:rPr>
              <a:t>Ancient Greece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1DA3C3D-04F5-45BD-8B36-80EAF89FC1CD}"/>
              </a:ext>
            </a:extLst>
          </p:cNvPr>
          <p:cNvSpPr/>
          <p:nvPr/>
        </p:nvSpPr>
        <p:spPr>
          <a:xfrm>
            <a:off x="63374" y="1036774"/>
            <a:ext cx="4734963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Democracy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 | Year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Summer Term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CD4A52-EAAC-47F5-9510-9CE4446D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617" y="251608"/>
            <a:ext cx="2633691" cy="2636996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B84FF716-6AED-4F7B-A7DA-E41E934024B8}"/>
              </a:ext>
            </a:extLst>
          </p:cNvPr>
          <p:cNvSpPr/>
          <p:nvPr/>
        </p:nvSpPr>
        <p:spPr>
          <a:xfrm>
            <a:off x="53706" y="3982510"/>
            <a:ext cx="4889626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nowledge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75EC1EF-D920-4DB1-B866-F90323B90DB3}"/>
              </a:ext>
            </a:extLst>
          </p:cNvPr>
          <p:cNvSpPr/>
          <p:nvPr/>
        </p:nvSpPr>
        <p:spPr>
          <a:xfrm flipH="1">
            <a:off x="4953000" y="3137680"/>
            <a:ext cx="4889626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Gods, goddesses and myths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F578FB-32D0-497E-882B-5797A6C6864B}"/>
              </a:ext>
            </a:extLst>
          </p:cNvPr>
          <p:cNvSpPr txBox="1">
            <a:spLocks/>
          </p:cNvSpPr>
          <p:nvPr/>
        </p:nvSpPr>
        <p:spPr>
          <a:xfrm>
            <a:off x="63374" y="1422183"/>
            <a:ext cx="4889626" cy="181688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The city-state of Athens developed </a:t>
            </a:r>
            <a:r>
              <a:rPr lang="en-GB" sz="1200" b="1" dirty="0">
                <a:latin typeface="+mn-lt"/>
              </a:rPr>
              <a:t>democracy.</a:t>
            </a:r>
          </a:p>
          <a:p>
            <a:pPr>
              <a:lnSpc>
                <a:spcPts val="1800"/>
              </a:lnSpc>
            </a:pPr>
            <a:endParaRPr lang="en-GB" sz="1200" b="1" dirty="0">
              <a:latin typeface="+mn-lt"/>
            </a:endParaRP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latin typeface="+mn-lt"/>
              </a:rPr>
              <a:t>Democracy </a:t>
            </a:r>
            <a:r>
              <a:rPr lang="en-GB" sz="1200" dirty="0">
                <a:latin typeface="+mn-lt"/>
              </a:rPr>
              <a:t>is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dirty="0">
                <a:latin typeface="+mn-lt"/>
              </a:rPr>
              <a:t>a system of government where lots of people have a say in how the place is run.</a:t>
            </a:r>
          </a:p>
          <a:p>
            <a:pPr>
              <a:lnSpc>
                <a:spcPts val="1800"/>
              </a:lnSpc>
            </a:pPr>
            <a:endParaRPr lang="en-GB" sz="1200" dirty="0">
              <a:latin typeface="+mn-lt"/>
            </a:endParaRP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Women could not vote.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707231E-B79D-4470-B136-4944819CAC33}"/>
              </a:ext>
            </a:extLst>
          </p:cNvPr>
          <p:cNvSpPr txBox="1">
            <a:spLocks/>
          </p:cNvSpPr>
          <p:nvPr/>
        </p:nvSpPr>
        <p:spPr>
          <a:xfrm>
            <a:off x="53706" y="4568719"/>
            <a:ext cx="4889626" cy="143714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Ancient Greeks developed lots of new ideas like an alphabet and words that we use in English today.</a:t>
            </a:r>
          </a:p>
          <a:p>
            <a:pPr>
              <a:lnSpc>
                <a:spcPts val="1800"/>
              </a:lnSpc>
            </a:pPr>
            <a:endParaRPr lang="en-GB" sz="1200" dirty="0">
              <a:latin typeface="+mn-lt"/>
            </a:endParaRP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The ancient Greeks learnt from and built on other people’s ideas, including from ancient Egypt (Africa).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0CCA0E-15F7-4D6E-8AF0-0AF66714A8A6}"/>
              </a:ext>
            </a:extLst>
          </p:cNvPr>
          <p:cNvSpPr txBox="1">
            <a:spLocks/>
          </p:cNvSpPr>
          <p:nvPr/>
        </p:nvSpPr>
        <p:spPr>
          <a:xfrm>
            <a:off x="5016374" y="3662584"/>
            <a:ext cx="4889626" cy="207777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Ancient Greeks believed in lots of gods who were each responsible for something. </a:t>
            </a:r>
          </a:p>
          <a:p>
            <a:pPr>
              <a:lnSpc>
                <a:spcPts val="1800"/>
              </a:lnSpc>
            </a:pPr>
            <a:endParaRPr lang="en-GB" sz="1200" dirty="0">
              <a:latin typeface="+mn-lt"/>
            </a:endParaRP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latin typeface="+mn-lt"/>
              </a:rPr>
              <a:t>Zeus</a:t>
            </a:r>
            <a:r>
              <a:rPr lang="en-GB" sz="1200" dirty="0">
                <a:latin typeface="+mn-lt"/>
              </a:rPr>
              <a:t> was king of the gods.</a:t>
            </a:r>
          </a:p>
          <a:p>
            <a:pPr>
              <a:lnSpc>
                <a:spcPts val="1800"/>
              </a:lnSpc>
            </a:pPr>
            <a:endParaRPr lang="en-GB" sz="1200" dirty="0">
              <a:latin typeface="+mn-lt"/>
            </a:endParaRP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Greeks wrote </a:t>
            </a:r>
            <a:r>
              <a:rPr lang="en-GB" sz="1200" b="1" dirty="0">
                <a:latin typeface="+mn-lt"/>
              </a:rPr>
              <a:t>myths</a:t>
            </a:r>
            <a:r>
              <a:rPr lang="en-GB" sz="1200" dirty="0">
                <a:latin typeface="+mn-lt"/>
              </a:rPr>
              <a:t> about the gods and goddesses.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23D0F-491C-A94D-0351-1D34FCBCCA96}"/>
              </a:ext>
            </a:extLst>
          </p:cNvPr>
          <p:cNvSpPr/>
          <p:nvPr/>
        </p:nvSpPr>
        <p:spPr>
          <a:xfrm>
            <a:off x="-3219893" y="242556"/>
            <a:ext cx="3009900" cy="1595623"/>
          </a:xfrm>
          <a:prstGeom prst="rect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 knowledge organiser is simplified and contains less information.</a:t>
            </a:r>
          </a:p>
        </p:txBody>
      </p:sp>
    </p:spTree>
    <p:extLst>
      <p:ext uri="{BB962C8B-B14F-4D97-AF65-F5344CB8AC3E}">
        <p14:creationId xmlns:p14="http://schemas.microsoft.com/office/powerpoint/2010/main" val="174664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3DDFE-830A-496A-8534-C26325574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346" y="251608"/>
            <a:ext cx="6679288" cy="474785"/>
          </a:xfrm>
        </p:spPr>
        <p:txBody>
          <a:bodyPr/>
          <a:lstStyle/>
          <a:p>
            <a:r>
              <a:rPr lang="en-GB" sz="3000" dirty="0">
                <a:latin typeface="+mn-lt"/>
              </a:rPr>
              <a:t>Ancient Greece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CED2F-6396-4A56-87B1-44D0004C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75703" y="242555"/>
            <a:ext cx="1748225" cy="1750419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GB" sz="1200" dirty="0">
                <a:latin typeface="+mn-lt"/>
              </a:rPr>
              <a:t>Ancient Greece was made up of lots of </a:t>
            </a:r>
            <a:r>
              <a:rPr lang="en-GB" sz="1200" b="1" dirty="0">
                <a:latin typeface="+mn-lt"/>
              </a:rPr>
              <a:t>city-states</a:t>
            </a:r>
            <a:r>
              <a:rPr lang="en-GB" sz="1200" dirty="0">
                <a:latin typeface="+mn-lt"/>
              </a:rPr>
              <a:t>, like Athens and Sparta.</a:t>
            </a:r>
          </a:p>
          <a:p>
            <a:pPr>
              <a:lnSpc>
                <a:spcPts val="1800"/>
              </a:lnSpc>
            </a:pPr>
            <a:r>
              <a:rPr lang="en-GB" sz="1200" dirty="0">
                <a:latin typeface="+mn-lt"/>
              </a:rPr>
              <a:t>These had their own government and identity.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1DA3C3D-04F5-45BD-8B36-80EAF89FC1CD}"/>
              </a:ext>
            </a:extLst>
          </p:cNvPr>
          <p:cNvSpPr/>
          <p:nvPr/>
        </p:nvSpPr>
        <p:spPr>
          <a:xfrm>
            <a:off x="63374" y="2232398"/>
            <a:ext cx="4734963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Democracy (Lesson 2)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 | Year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Summer Term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CD4A52-EAAC-47F5-9510-9CE4446D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478" y="242555"/>
            <a:ext cx="1748225" cy="17504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63EDA7-B7F4-435A-A897-10D8A2AB4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46" y="1090081"/>
            <a:ext cx="5861820" cy="11222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B84FF716-6AED-4F7B-A7DA-E41E934024B8}"/>
              </a:ext>
            </a:extLst>
          </p:cNvPr>
          <p:cNvSpPr/>
          <p:nvPr/>
        </p:nvSpPr>
        <p:spPr>
          <a:xfrm flipH="1">
            <a:off x="4962055" y="4904806"/>
            <a:ext cx="4889626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nowledge (Lesson 5) 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3E2FD1E-3BF9-422B-AF4A-98BA9B69CE2C}"/>
              </a:ext>
            </a:extLst>
          </p:cNvPr>
          <p:cNvSpPr/>
          <p:nvPr/>
        </p:nvSpPr>
        <p:spPr>
          <a:xfrm>
            <a:off x="63374" y="4037847"/>
            <a:ext cx="4734963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Architecture (Lesson 3)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75EC1EF-D920-4DB1-B866-F90323B90DB3}"/>
              </a:ext>
            </a:extLst>
          </p:cNvPr>
          <p:cNvSpPr/>
          <p:nvPr/>
        </p:nvSpPr>
        <p:spPr>
          <a:xfrm flipH="1">
            <a:off x="4962055" y="2421402"/>
            <a:ext cx="4889626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Gods, goddesses and myths (Lesson 4)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F578FB-32D0-497E-882B-5797A6C6864B}"/>
              </a:ext>
            </a:extLst>
          </p:cNvPr>
          <p:cNvSpPr txBox="1">
            <a:spLocks/>
          </p:cNvSpPr>
          <p:nvPr/>
        </p:nvSpPr>
        <p:spPr>
          <a:xfrm>
            <a:off x="63374" y="2600699"/>
            <a:ext cx="4889626" cy="143714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The city-state of Athens developed </a:t>
            </a:r>
            <a:r>
              <a:rPr lang="en-GB" sz="1200" b="1" dirty="0">
                <a:latin typeface="+mn-lt"/>
              </a:rPr>
              <a:t>democracy</a:t>
            </a:r>
            <a:r>
              <a:rPr lang="en-GB" sz="1200" dirty="0">
                <a:latin typeface="+mn-lt"/>
              </a:rPr>
              <a:t>, a system of government where lots of people have a say in how the place is run.</a:t>
            </a: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Women and people who were not citizens could not participate.</a:t>
            </a: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Not all city-states in Greece had a democracy.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707231E-B79D-4470-B136-4944819CAC33}"/>
              </a:ext>
            </a:extLst>
          </p:cNvPr>
          <p:cNvSpPr txBox="1">
            <a:spLocks/>
          </p:cNvSpPr>
          <p:nvPr/>
        </p:nvSpPr>
        <p:spPr>
          <a:xfrm>
            <a:off x="4953000" y="5273107"/>
            <a:ext cx="4889626" cy="143714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Ancient Greeks developed lots of new ideas in science (like the scientific method), language (like an alphabet and words that we use in English today), mathematics and medicine.</a:t>
            </a: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The ancient Greeks learnt from and built on other people’s ideas, particularly from ancient Sumer (Asia) and Egypt (Africa).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0CCA0E-15F7-4D6E-8AF0-0AF66714A8A6}"/>
              </a:ext>
            </a:extLst>
          </p:cNvPr>
          <p:cNvSpPr txBox="1">
            <a:spLocks/>
          </p:cNvSpPr>
          <p:nvPr/>
        </p:nvSpPr>
        <p:spPr>
          <a:xfrm>
            <a:off x="4961161" y="2809730"/>
            <a:ext cx="4889626" cy="207777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Ancient Greeks believed in lots of gods who were each responsible for something. For example, </a:t>
            </a:r>
            <a:r>
              <a:rPr lang="en-GB" sz="1200" b="1" dirty="0">
                <a:latin typeface="+mn-lt"/>
              </a:rPr>
              <a:t>Zeus</a:t>
            </a:r>
            <a:r>
              <a:rPr lang="en-GB" sz="1200" dirty="0">
                <a:latin typeface="+mn-lt"/>
              </a:rPr>
              <a:t> was king of the gods, </a:t>
            </a:r>
            <a:r>
              <a:rPr lang="en-GB" sz="1200" b="1" dirty="0">
                <a:latin typeface="+mn-lt"/>
              </a:rPr>
              <a:t>Hera</a:t>
            </a:r>
            <a:r>
              <a:rPr lang="en-GB" sz="1200" dirty="0">
                <a:latin typeface="+mn-lt"/>
              </a:rPr>
              <a:t> was his wife, </a:t>
            </a:r>
            <a:r>
              <a:rPr lang="en-GB" sz="1200" b="1" dirty="0">
                <a:latin typeface="+mn-lt"/>
              </a:rPr>
              <a:t>Hades</a:t>
            </a:r>
            <a:r>
              <a:rPr lang="en-GB" sz="1200" dirty="0">
                <a:latin typeface="+mn-lt"/>
              </a:rPr>
              <a:t> was god of the underworld, </a:t>
            </a:r>
            <a:r>
              <a:rPr lang="en-GB" sz="1200" b="1" dirty="0">
                <a:latin typeface="+mn-lt"/>
              </a:rPr>
              <a:t>Demeter</a:t>
            </a:r>
            <a:r>
              <a:rPr lang="en-GB" sz="1200" dirty="0">
                <a:latin typeface="+mn-lt"/>
              </a:rPr>
              <a:t> was goddess of the harvest, </a:t>
            </a:r>
            <a:r>
              <a:rPr lang="en-GB" sz="1200" b="1" dirty="0">
                <a:latin typeface="+mn-lt"/>
              </a:rPr>
              <a:t>Athena</a:t>
            </a:r>
            <a:r>
              <a:rPr lang="en-GB" sz="1200" dirty="0">
                <a:latin typeface="+mn-lt"/>
              </a:rPr>
              <a:t> was goddess of wisdom and war, </a:t>
            </a:r>
            <a:r>
              <a:rPr lang="en-GB" sz="1200" b="1" dirty="0">
                <a:latin typeface="+mn-lt"/>
              </a:rPr>
              <a:t>Herakles</a:t>
            </a:r>
            <a:r>
              <a:rPr lang="en-GB" sz="1200" dirty="0">
                <a:latin typeface="+mn-lt"/>
              </a:rPr>
              <a:t> was a strong demi-god.</a:t>
            </a: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Greeks wrote </a:t>
            </a:r>
            <a:r>
              <a:rPr lang="en-GB" sz="1200" b="1" dirty="0">
                <a:latin typeface="+mn-lt"/>
              </a:rPr>
              <a:t>myths</a:t>
            </a:r>
            <a:r>
              <a:rPr lang="en-GB" sz="1200" dirty="0">
                <a:latin typeface="+mn-lt"/>
              </a:rPr>
              <a:t> about the gods and goddesses. These have given the English language some words and given us traditions like the Olympic games.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A5C8AE0-1E68-4B25-2A21-216A197CE5CD}"/>
              </a:ext>
            </a:extLst>
          </p:cNvPr>
          <p:cNvSpPr/>
          <p:nvPr/>
        </p:nvSpPr>
        <p:spPr>
          <a:xfrm>
            <a:off x="56565" y="770323"/>
            <a:ext cx="4734963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Timeline and map (Lesson 1)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72474-8071-65E9-07C7-EA7930374FF4}"/>
              </a:ext>
            </a:extLst>
          </p:cNvPr>
          <p:cNvSpPr/>
          <p:nvPr/>
        </p:nvSpPr>
        <p:spPr>
          <a:xfrm>
            <a:off x="-3219893" y="242557"/>
            <a:ext cx="3009900" cy="1586244"/>
          </a:xfrm>
          <a:prstGeom prst="rect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this knowledge </a:t>
            </a:r>
            <a:r>
              <a:rPr lang="en-US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organiser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the content is organised by lesson.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D5F94-122F-5F45-297A-6ED8EF59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8" y="4325748"/>
            <a:ext cx="4654248" cy="217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1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3DDFE-830A-496A-8534-C26325574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346" y="251608"/>
            <a:ext cx="6679288" cy="474785"/>
          </a:xfrm>
        </p:spPr>
        <p:txBody>
          <a:bodyPr/>
          <a:lstStyle/>
          <a:p>
            <a:r>
              <a:rPr lang="en-GB" sz="3000" dirty="0">
                <a:latin typeface="+mn-lt"/>
              </a:rPr>
              <a:t>Ancient Greece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CED2F-6396-4A56-87B1-44D0004C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75703" y="242555"/>
            <a:ext cx="1830297" cy="1750419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GB" sz="1200" dirty="0">
                <a:latin typeface="+mn-lt"/>
              </a:rPr>
              <a:t>Ancient Greece was made up of lots of </a:t>
            </a:r>
            <a:r>
              <a:rPr lang="en-GB" sz="1200" b="1" dirty="0">
                <a:latin typeface="+mn-lt"/>
              </a:rPr>
              <a:t>____________</a:t>
            </a:r>
            <a:r>
              <a:rPr lang="en-GB" sz="1200" dirty="0">
                <a:latin typeface="+mn-lt"/>
              </a:rPr>
              <a:t>, like Athens and Sparta.</a:t>
            </a:r>
          </a:p>
          <a:p>
            <a:pPr>
              <a:lnSpc>
                <a:spcPts val="1800"/>
              </a:lnSpc>
            </a:pPr>
            <a:r>
              <a:rPr lang="en-GB" sz="1200" dirty="0">
                <a:latin typeface="+mn-lt"/>
              </a:rPr>
              <a:t>These had their own government and identity.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1DA3C3D-04F5-45BD-8B36-80EAF89FC1CD}"/>
              </a:ext>
            </a:extLst>
          </p:cNvPr>
          <p:cNvSpPr/>
          <p:nvPr/>
        </p:nvSpPr>
        <p:spPr>
          <a:xfrm>
            <a:off x="54319" y="2213610"/>
            <a:ext cx="4734963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Democracy (Lesson 2)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 | Year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Summer Term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CD4A52-EAAC-47F5-9510-9CE4446D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478" y="242555"/>
            <a:ext cx="1748225" cy="17504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63EDA7-B7F4-435A-A897-10D8A2AB4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9" y="1090081"/>
            <a:ext cx="6339321" cy="11222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B84FF716-6AED-4F7B-A7DA-E41E934024B8}"/>
              </a:ext>
            </a:extLst>
          </p:cNvPr>
          <p:cNvSpPr/>
          <p:nvPr/>
        </p:nvSpPr>
        <p:spPr>
          <a:xfrm flipH="1">
            <a:off x="4962055" y="4823654"/>
            <a:ext cx="4889626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nowledge (Lesson 5) 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3E2FD1E-3BF9-422B-AF4A-98BA9B69CE2C}"/>
              </a:ext>
            </a:extLst>
          </p:cNvPr>
          <p:cNvSpPr/>
          <p:nvPr/>
        </p:nvSpPr>
        <p:spPr>
          <a:xfrm>
            <a:off x="63374" y="4037847"/>
            <a:ext cx="4734963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Architecture (Lesson 3)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75EC1EF-D920-4DB1-B866-F90323B90DB3}"/>
              </a:ext>
            </a:extLst>
          </p:cNvPr>
          <p:cNvSpPr/>
          <p:nvPr/>
        </p:nvSpPr>
        <p:spPr>
          <a:xfrm flipH="1">
            <a:off x="4962055" y="2340250"/>
            <a:ext cx="4889626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Gods, goddesses and myths (Lesson 4)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F578FB-32D0-497E-882B-5797A6C6864B}"/>
              </a:ext>
            </a:extLst>
          </p:cNvPr>
          <p:cNvSpPr txBox="1">
            <a:spLocks/>
          </p:cNvSpPr>
          <p:nvPr/>
        </p:nvSpPr>
        <p:spPr>
          <a:xfrm>
            <a:off x="0" y="2444589"/>
            <a:ext cx="4937307" cy="1674410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The city-state of Athens developed </a:t>
            </a:r>
            <a:r>
              <a:rPr lang="en-GB" sz="1200" b="1" dirty="0">
                <a:latin typeface="+mn-lt"/>
              </a:rPr>
              <a:t>____________</a:t>
            </a:r>
            <a:r>
              <a:rPr lang="en-GB" sz="1200" dirty="0">
                <a:latin typeface="+mn-lt"/>
              </a:rPr>
              <a:t>, a system of government where lots of people have a say in how the place </a:t>
            </a:r>
            <a:br>
              <a:rPr lang="en-GB" sz="1200" dirty="0">
                <a:latin typeface="+mn-lt"/>
              </a:rPr>
            </a:br>
            <a:r>
              <a:rPr lang="en-GB" sz="1200" dirty="0">
                <a:latin typeface="+mn-lt"/>
              </a:rPr>
              <a:t>is run.</a:t>
            </a: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Women and people who were not ________ could not participate.</a:t>
            </a: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Not all ____________________ in Greece had a democracy.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707231E-B79D-4470-B136-4944819CAC33}"/>
              </a:ext>
            </a:extLst>
          </p:cNvPr>
          <p:cNvSpPr txBox="1">
            <a:spLocks/>
          </p:cNvSpPr>
          <p:nvPr/>
        </p:nvSpPr>
        <p:spPr>
          <a:xfrm>
            <a:off x="4937308" y="5060180"/>
            <a:ext cx="4889626" cy="143714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Ancient Greeks developed lots of new ideas in science (like the scientific ___________), language (like an alphabet and words that we use in English today), mathematics and medicine.</a:t>
            </a: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The ancient Greeks learnt from and built on other people’s ideas, particularly from ancient Sumer (Asia) and Egypt (______).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0CCA0E-15F7-4D6E-8AF0-0AF66714A8A6}"/>
              </a:ext>
            </a:extLst>
          </p:cNvPr>
          <p:cNvSpPr txBox="1">
            <a:spLocks/>
          </p:cNvSpPr>
          <p:nvPr/>
        </p:nvSpPr>
        <p:spPr>
          <a:xfrm>
            <a:off x="4937307" y="2728578"/>
            <a:ext cx="5009775" cy="207777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Ancient Greeks believed in lots of gods who were each responsible for something. For example, </a:t>
            </a:r>
            <a:r>
              <a:rPr lang="en-GB" sz="1200" b="1" dirty="0">
                <a:latin typeface="+mn-lt"/>
              </a:rPr>
              <a:t>________</a:t>
            </a:r>
            <a:r>
              <a:rPr lang="en-GB" sz="1200" dirty="0">
                <a:latin typeface="+mn-lt"/>
              </a:rPr>
              <a:t> was king of the gods, </a:t>
            </a:r>
            <a:r>
              <a:rPr lang="en-GB" sz="1200" b="1" dirty="0">
                <a:latin typeface="+mn-lt"/>
              </a:rPr>
              <a:t>Hera</a:t>
            </a:r>
            <a:r>
              <a:rPr lang="en-GB" sz="1200" dirty="0">
                <a:latin typeface="+mn-lt"/>
              </a:rPr>
              <a:t> was his wife, </a:t>
            </a:r>
            <a:r>
              <a:rPr lang="en-GB" sz="1200" b="1" dirty="0">
                <a:latin typeface="+mn-lt"/>
              </a:rPr>
              <a:t>Hades</a:t>
            </a:r>
            <a:r>
              <a:rPr lang="en-GB" sz="1200" dirty="0">
                <a:latin typeface="+mn-lt"/>
              </a:rPr>
              <a:t> was god of the _________, </a:t>
            </a:r>
            <a:r>
              <a:rPr lang="en-GB" sz="1200" b="1" dirty="0">
                <a:latin typeface="+mn-lt"/>
              </a:rPr>
              <a:t>Demeter</a:t>
            </a:r>
            <a:r>
              <a:rPr lang="en-GB" sz="1200" dirty="0">
                <a:latin typeface="+mn-lt"/>
              </a:rPr>
              <a:t> was goddess of the __________, </a:t>
            </a:r>
            <a:r>
              <a:rPr lang="en-GB" sz="1200" b="1" dirty="0">
                <a:latin typeface="+mn-lt"/>
              </a:rPr>
              <a:t>Athena</a:t>
            </a:r>
            <a:r>
              <a:rPr lang="en-GB" sz="1200" dirty="0">
                <a:latin typeface="+mn-lt"/>
              </a:rPr>
              <a:t> was goddess of wisdom and __________, </a:t>
            </a:r>
            <a:r>
              <a:rPr lang="en-GB" sz="1200" b="1" dirty="0">
                <a:latin typeface="+mn-lt"/>
              </a:rPr>
              <a:t>Herakles</a:t>
            </a:r>
            <a:r>
              <a:rPr lang="en-GB" sz="1200" dirty="0">
                <a:latin typeface="+mn-lt"/>
              </a:rPr>
              <a:t> was a strong demi-god.</a:t>
            </a:r>
          </a:p>
          <a:p>
            <a:pPr marL="72000" indent="-7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Greeks wrote </a:t>
            </a:r>
            <a:r>
              <a:rPr lang="en-GB" sz="1200" b="1" dirty="0">
                <a:latin typeface="+mn-lt"/>
              </a:rPr>
              <a:t>______________</a:t>
            </a:r>
            <a:r>
              <a:rPr lang="en-GB" sz="1200" dirty="0">
                <a:latin typeface="+mn-lt"/>
              </a:rPr>
              <a:t> about the gods and goddesses. These have given the English language some words and given us traditions like the ___________ games.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A5C8AE0-1E68-4B25-2A21-216A197CE5CD}"/>
              </a:ext>
            </a:extLst>
          </p:cNvPr>
          <p:cNvSpPr/>
          <p:nvPr/>
        </p:nvSpPr>
        <p:spPr>
          <a:xfrm>
            <a:off x="56565" y="770323"/>
            <a:ext cx="4734963" cy="27582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Timeline and map (Lesson 1)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BFDBA-6096-7E09-A857-C14B67BF6264}"/>
              </a:ext>
            </a:extLst>
          </p:cNvPr>
          <p:cNvSpPr/>
          <p:nvPr/>
        </p:nvSpPr>
        <p:spPr>
          <a:xfrm>
            <a:off x="-3219893" y="242557"/>
            <a:ext cx="3009900" cy="2756282"/>
          </a:xfrm>
          <a:prstGeom prst="rect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this knowledge </a:t>
            </a:r>
            <a:r>
              <a:rPr lang="en-US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organiser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the content is organised by lesson with gaps for pupils to complete as they move through the lessons.</a:t>
            </a:r>
          </a:p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See slide 3 for correct answers.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A42307-D010-40CE-5E69-4D341955E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8" y="4325748"/>
            <a:ext cx="4654248" cy="21782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FCC0E2-B586-77CB-DC8F-D59357E2148A}"/>
              </a:ext>
            </a:extLst>
          </p:cNvPr>
          <p:cNvSpPr/>
          <p:nvPr/>
        </p:nvSpPr>
        <p:spPr>
          <a:xfrm>
            <a:off x="201345" y="4372826"/>
            <a:ext cx="1236837" cy="2758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85B2A9-A1E1-7755-530F-DF17EC3138AF}"/>
              </a:ext>
            </a:extLst>
          </p:cNvPr>
          <p:cNvSpPr/>
          <p:nvPr/>
        </p:nvSpPr>
        <p:spPr>
          <a:xfrm>
            <a:off x="1772416" y="4372826"/>
            <a:ext cx="1236837" cy="2758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63B3BE-1E68-5BE7-A2BE-6A753F0C8051}"/>
              </a:ext>
            </a:extLst>
          </p:cNvPr>
          <p:cNvSpPr/>
          <p:nvPr/>
        </p:nvSpPr>
        <p:spPr>
          <a:xfrm>
            <a:off x="3390090" y="4362027"/>
            <a:ext cx="1236837" cy="2758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11A34-A68E-EC65-1FE5-195B572882EF}"/>
              </a:ext>
            </a:extLst>
          </p:cNvPr>
          <p:cNvSpPr/>
          <p:nvPr/>
        </p:nvSpPr>
        <p:spPr>
          <a:xfrm>
            <a:off x="5024762" y="1486876"/>
            <a:ext cx="1215028" cy="2758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479571-952C-E5E1-AA16-810E5AC84959}"/>
              </a:ext>
            </a:extLst>
          </p:cNvPr>
          <p:cNvSpPr/>
          <p:nvPr/>
        </p:nvSpPr>
        <p:spPr>
          <a:xfrm>
            <a:off x="3339072" y="1940223"/>
            <a:ext cx="1215028" cy="2758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______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888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nited Curriculum"/>
        <a:ea typeface=""/>
        <a:cs typeface=""/>
      </a:majorFont>
      <a:minorFont>
        <a:latin typeface="United Curricul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283a62-dbf0-4bf3-9286-04d2ea05a3ac">
      <UserInfo>
        <DisplayName>rkeeble</DisplayName>
        <AccountId>816</AccountId>
        <AccountType/>
      </UserInfo>
      <UserInfo>
        <DisplayName>Reena Keeble</DisplayName>
        <AccountId>825</AccountId>
        <AccountType/>
      </UserInfo>
      <UserInfo>
        <DisplayName>Charlie Cutler</DisplayName>
        <AccountId>30</AccountId>
        <AccountType/>
      </UserInfo>
    </SharedWithUsers>
    <TaxCatchAll xmlns="84283a62-dbf0-4bf3-9286-04d2ea05a3ac" xsi:nil="true"/>
    <lcf76f155ced4ddcb4097134ff3c332f xmlns="7cdbce52-7c58-4c49-97cb-d953267058b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2C33678990A47B1AF89009D1432DE" ma:contentTypeVersion="20" ma:contentTypeDescription="Create a new document." ma:contentTypeScope="" ma:versionID="84df53de33849cc1350260a811e69c19">
  <xsd:schema xmlns:xsd="http://www.w3.org/2001/XMLSchema" xmlns:xs="http://www.w3.org/2001/XMLSchema" xmlns:p="http://schemas.microsoft.com/office/2006/metadata/properties" xmlns:ns1="http://schemas.microsoft.com/sharepoint/v3" xmlns:ns2="7cdbce52-7c58-4c49-97cb-d953267058b2" xmlns:ns3="84283a62-dbf0-4bf3-9286-04d2ea05a3ac" targetNamespace="http://schemas.microsoft.com/office/2006/metadata/properties" ma:root="true" ma:fieldsID="ee46e78e683096a74f44652e7f9427d2" ns1:_="" ns2:_="" ns3:_="">
    <xsd:import namespace="http://schemas.microsoft.com/sharepoint/v3"/>
    <xsd:import namespace="7cdbce52-7c58-4c49-97cb-d953267058b2"/>
    <xsd:import namespace="84283a62-dbf0-4bf3-9286-04d2ea05a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ce52-7c58-4c49-97cb-d95326705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47d1d0-3da5-4772-b279-2d11b77b4c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3a62-dbf0-4bf3-9286-04d2ea05a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470466-aab1-4554-a355-bc87322591bc}" ma:internalName="TaxCatchAll" ma:showField="CatchAllData" ma:web="84283a62-dbf0-4bf3-9286-04d2ea05a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20F8DA-C4FB-4450-BACC-F5A742E79B9F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7cdbce52-7c58-4c49-97cb-d953267058b2"/>
    <ds:schemaRef ds:uri="http://purl.org/dc/dcmitype/"/>
    <ds:schemaRef ds:uri="http://schemas.microsoft.com/office/infopath/2007/PartnerControls"/>
    <ds:schemaRef ds:uri="http://purl.org/dc/terms/"/>
    <ds:schemaRef ds:uri="84283a62-dbf0-4bf3-9286-04d2ea05a3a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AF5ACF-B8ED-431C-A92D-9EECAA84D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dbce52-7c58-4c49-97cb-d953267058b2"/>
    <ds:schemaRef ds:uri="84283a62-dbf0-4bf3-9286-04d2ea05a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933</Words>
  <Application>Microsoft Office PowerPoint</Application>
  <PresentationFormat>A4 Paper (210x297 mm)</PresentationFormat>
  <Paragraphs>84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United Curriculum</vt:lpstr>
      <vt:lpstr>Calibri</vt:lpstr>
      <vt:lpstr>Roboto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Greta Brambilla</cp:lastModifiedBy>
  <cp:revision>3</cp:revision>
  <dcterms:created xsi:type="dcterms:W3CDTF">2021-04-22T13:12:58Z</dcterms:created>
  <dcterms:modified xsi:type="dcterms:W3CDTF">2025-02-07T12:07:10Z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0x01010013B2C33678990A47B1AF89009D1432DE</vt:lpwstr>
  </property>
  <property fmtid="{D5CDD505-2E9C-101B-9397-08002B2CF9AE}" pid="3" name="MediaServiceImageTags">
    <vt:lpwstr/>
  </property>
</Properties>
</file>