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84" r:id="rId4"/>
  </p:sldMasterIdLst>
  <p:notesMasterIdLst>
    <p:notesMasterId r:id="rId7"/>
  </p:notesMasterIdLst>
  <p:sldIdLst>
    <p:sldId id="261" r:id="rId5"/>
    <p:sldId id="260" r:id="rId6"/>
  </p:sldIdLst>
  <p:sldSz cx="9906000" cy="6858000" type="A4"/>
  <p:notesSz cx="7104063" cy="10234613"/>
  <p:embeddedFontLst>
    <p:embeddedFont>
      <p:font typeface="Roboto" panose="02000000000000000000" pitchFamily="2" charset="0"/>
      <p:regular r:id="rId8"/>
      <p:bold r:id="rId9"/>
      <p:italic r:id="rId10"/>
      <p:boldItalic r:id="rId11"/>
    </p:embeddedFont>
    <p:embeddedFont>
      <p:font typeface="United Curriculum" panose="020B0604020202020204" charset="0"/>
      <p:regular r:id="rId1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9A49169-ADB6-A57D-EED4-E1DE110A5621}" name="Ella Hamilton" initials="EH" userId="f617ced5a7992cae"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88A442"/>
    <a:srgbClr val="CAC3DF"/>
    <a:srgbClr val="553F6D"/>
    <a:srgbClr val="D7D1E7"/>
    <a:srgbClr val="99B567"/>
    <a:srgbClr val="335A85"/>
    <a:srgbClr val="FFFFEF"/>
    <a:srgbClr val="4E83BE"/>
    <a:srgbClr val="C2D6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714" autoAdjust="0"/>
  </p:normalViewPr>
  <p:slideViewPr>
    <p:cSldViewPr snapToGrid="0">
      <p:cViewPr varScale="1">
        <p:scale>
          <a:sx n="63" d="100"/>
          <a:sy n="63" d="100"/>
        </p:scale>
        <p:origin x="63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presProps" Target="presProps.xml"/><Relationship Id="rId18" Type="http://schemas.microsoft.com/office/2018/10/relationships/authors" Target="author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font" Target="fonts/font5.fntdata"/><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4.fntdata"/><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font" Target="fonts/font2.fntdata"/><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cy Hawker" userId="1ef25c0a-c1f6-440b-b33b-783bdcbee9d5" providerId="ADAL" clId="{639175E4-2F27-43C1-99E0-8057B91BACB8}"/>
    <pc:docChg chg="undo custSel modSld">
      <pc:chgData name="Lucy Hawker" userId="1ef25c0a-c1f6-440b-b33b-783bdcbee9d5" providerId="ADAL" clId="{639175E4-2F27-43C1-99E0-8057B91BACB8}" dt="2024-01-18T10:17:34.671" v="86" actId="20577"/>
      <pc:docMkLst>
        <pc:docMk/>
      </pc:docMkLst>
      <pc:sldChg chg="addSp delSp modSp mod modNotesTx">
        <pc:chgData name="Lucy Hawker" userId="1ef25c0a-c1f6-440b-b33b-783bdcbee9d5" providerId="ADAL" clId="{639175E4-2F27-43C1-99E0-8057B91BACB8}" dt="2024-01-18T10:17:34.671" v="86" actId="20577"/>
        <pc:sldMkLst>
          <pc:docMk/>
          <pc:sldMk cId="1613691197" sldId="260"/>
        </pc:sldMkLst>
        <pc:spChg chg="mod topLvl">
          <ac:chgData name="Lucy Hawker" userId="1ef25c0a-c1f6-440b-b33b-783bdcbee9d5" providerId="ADAL" clId="{639175E4-2F27-43C1-99E0-8057B91BACB8}" dt="2024-01-18T10:15:51.398" v="22" actId="1076"/>
          <ac:spMkLst>
            <pc:docMk/>
            <pc:sldMk cId="1613691197" sldId="260"/>
            <ac:spMk id="70" creationId="{DC21D039-7488-47D4-B692-270C8F1195D4}"/>
          </ac:spMkLst>
        </pc:spChg>
        <pc:grpChg chg="add del mod">
          <ac:chgData name="Lucy Hawker" userId="1ef25c0a-c1f6-440b-b33b-783bdcbee9d5" providerId="ADAL" clId="{639175E4-2F27-43C1-99E0-8057B91BACB8}" dt="2024-01-18T10:15:10.332" v="5" actId="478"/>
          <ac:grpSpMkLst>
            <pc:docMk/>
            <pc:sldMk cId="1613691197" sldId="260"/>
            <ac:grpSpMk id="68" creationId="{49BC3241-E91C-4537-A307-29D9AC2B35C7}"/>
          </ac:grpSpMkLst>
        </pc:grpChg>
        <pc:picChg chg="add mod ord">
          <ac:chgData name="Lucy Hawker" userId="1ef25c0a-c1f6-440b-b33b-783bdcbee9d5" providerId="ADAL" clId="{639175E4-2F27-43C1-99E0-8057B91BACB8}" dt="2024-01-18T10:16:58.077" v="34" actId="555"/>
          <ac:picMkLst>
            <pc:docMk/>
            <pc:sldMk cId="1613691197" sldId="260"/>
            <ac:picMk id="6" creationId="{E528D532-29C7-518F-7101-75D5CF6033FA}"/>
          </ac:picMkLst>
        </pc:picChg>
        <pc:picChg chg="add mod">
          <ac:chgData name="Lucy Hawker" userId="1ef25c0a-c1f6-440b-b33b-783bdcbee9d5" providerId="ADAL" clId="{639175E4-2F27-43C1-99E0-8057B91BACB8}" dt="2024-01-18T10:17:04.032" v="35" actId="14100"/>
          <ac:picMkLst>
            <pc:docMk/>
            <pc:sldMk cId="1613691197" sldId="260"/>
            <ac:picMk id="8" creationId="{3C822AE2-B5E1-72DB-9999-F70CC7BE3A26}"/>
          </ac:picMkLst>
        </pc:picChg>
        <pc:picChg chg="del">
          <ac:chgData name="Lucy Hawker" userId="1ef25c0a-c1f6-440b-b33b-783bdcbee9d5" providerId="ADAL" clId="{639175E4-2F27-43C1-99E0-8057B91BACB8}" dt="2024-01-18T10:16:21.228" v="27" actId="478"/>
          <ac:picMkLst>
            <pc:docMk/>
            <pc:sldMk cId="1613691197" sldId="260"/>
            <ac:picMk id="64" creationId="{25397F93-992A-4776-AE49-ED844ACFB892}"/>
          </ac:picMkLst>
        </pc:picChg>
        <pc:picChg chg="del mod topLvl">
          <ac:chgData name="Lucy Hawker" userId="1ef25c0a-c1f6-440b-b33b-783bdcbee9d5" providerId="ADAL" clId="{639175E4-2F27-43C1-99E0-8057B91BACB8}" dt="2024-01-18T10:15:10.332" v="5" actId="478"/>
          <ac:picMkLst>
            <pc:docMk/>
            <pc:sldMk cId="1613691197" sldId="260"/>
            <ac:picMk id="69" creationId="{3A71E582-5291-4BD9-8E61-93E8FDF1916B}"/>
          </ac:picMkLst>
        </pc:picChg>
      </pc:sldChg>
      <pc:sldChg chg="modNotesTx">
        <pc:chgData name="Lucy Hawker" userId="1ef25c0a-c1f6-440b-b33b-783bdcbee9d5" providerId="ADAL" clId="{639175E4-2F27-43C1-99E0-8057B91BACB8}" dt="2024-01-18T10:17:22.134" v="61" actId="20577"/>
        <pc:sldMkLst>
          <pc:docMk/>
          <pc:sldMk cId="2726934433" sldId="261"/>
        </pc:sldMkLst>
      </pc:sldChg>
    </pc:docChg>
  </pc:docChgLst>
  <pc:docChgLst>
    <pc:chgData name="Lucy Hawker" userId="1ef25c0a-c1f6-440b-b33b-783bdcbee9d5" providerId="ADAL" clId="{23FE5E65-44BB-4797-AA85-7101C1777054}"/>
    <pc:docChg chg="modSld">
      <pc:chgData name="Lucy Hawker" userId="1ef25c0a-c1f6-440b-b33b-783bdcbee9d5" providerId="ADAL" clId="{23FE5E65-44BB-4797-AA85-7101C1777054}" dt="2024-09-19T19:48:31.931" v="34" actId="20577"/>
      <pc:docMkLst>
        <pc:docMk/>
      </pc:docMkLst>
      <pc:sldChg chg="modSp mod modCm">
        <pc:chgData name="Lucy Hawker" userId="1ef25c0a-c1f6-440b-b33b-783bdcbee9d5" providerId="ADAL" clId="{23FE5E65-44BB-4797-AA85-7101C1777054}" dt="2024-09-19T19:48:31.931" v="34" actId="20577"/>
        <pc:sldMkLst>
          <pc:docMk/>
          <pc:sldMk cId="1613691197" sldId="260"/>
        </pc:sldMkLst>
        <pc:spChg chg="mod">
          <ac:chgData name="Lucy Hawker" userId="1ef25c0a-c1f6-440b-b33b-783bdcbee9d5" providerId="ADAL" clId="{23FE5E65-44BB-4797-AA85-7101C1777054}" dt="2024-09-19T19:48:31.931" v="34" actId="20577"/>
          <ac:spMkLst>
            <pc:docMk/>
            <pc:sldMk cId="1613691197" sldId="260"/>
            <ac:spMk id="3" creationId="{F29CED2F-6396-4A56-87B1-44D0004CE24C}"/>
          </ac:spMkLst>
        </pc:spChg>
        <pc:extLst>
          <p:ext xmlns:p="http://schemas.openxmlformats.org/presentationml/2006/main" uri="{D6D511B9-2390-475A-947B-AFAB55BFBCF1}">
            <pc226:cmChg xmlns:pc226="http://schemas.microsoft.com/office/powerpoint/2022/06/main/command" chg="mod">
              <pc226:chgData name="Lucy Hawker" userId="1ef25c0a-c1f6-440b-b33b-783bdcbee9d5" providerId="ADAL" clId="{23FE5E65-44BB-4797-AA85-7101C1777054}" dt="2024-09-19T19:48:31.931" v="34" actId="20577"/>
              <pc2:cmMkLst xmlns:pc2="http://schemas.microsoft.com/office/powerpoint/2019/9/main/command">
                <pc:docMk/>
                <pc:sldMk cId="1613691197" sldId="260"/>
                <pc2:cmMk id="{0E8F7F14-76AE-43BA-A4B3-B18A0725DC4D}"/>
              </pc2:cmMkLst>
            </pc226:cmChg>
          </p:ext>
        </pc:extLst>
      </pc:sldChg>
    </pc:docChg>
  </pc:docChgLst>
  <pc:docChgLst>
    <pc:chgData name="Ella Hamilton" userId="f617ced5a7992cae" providerId="LiveId" clId="{D55A7EA3-A6B9-49E6-B32F-40C18F38AC1B}"/>
    <pc:docChg chg="modSld">
      <pc:chgData name="Ella Hamilton" userId="f617ced5a7992cae" providerId="LiveId" clId="{D55A7EA3-A6B9-49E6-B32F-40C18F38AC1B}" dt="2024-09-12T15:18:02.106" v="76" actId="20577"/>
      <pc:docMkLst>
        <pc:docMk/>
      </pc:docMkLst>
      <pc:sldChg chg="modSp mod">
        <pc:chgData name="Ella Hamilton" userId="f617ced5a7992cae" providerId="LiveId" clId="{D55A7EA3-A6B9-49E6-B32F-40C18F38AC1B}" dt="2024-09-12T15:18:02.106" v="76" actId="20577"/>
        <pc:sldMkLst>
          <pc:docMk/>
          <pc:sldMk cId="1613691197" sldId="260"/>
        </pc:sldMkLst>
        <pc:spChg chg="mod">
          <ac:chgData name="Ella Hamilton" userId="f617ced5a7992cae" providerId="LiveId" clId="{D55A7EA3-A6B9-49E6-B32F-40C18F38AC1B}" dt="2024-09-12T15:16:23.735" v="68" actId="20577"/>
          <ac:spMkLst>
            <pc:docMk/>
            <pc:sldMk cId="1613691197" sldId="260"/>
            <ac:spMk id="3" creationId="{F29CED2F-6396-4A56-87B1-44D0004CE24C}"/>
          </ac:spMkLst>
        </pc:spChg>
        <pc:spChg chg="mod">
          <ac:chgData name="Ella Hamilton" userId="f617ced5a7992cae" providerId="LiveId" clId="{D55A7EA3-A6B9-49E6-B32F-40C18F38AC1B}" dt="2024-09-12T15:18:02.106" v="76" actId="20577"/>
          <ac:spMkLst>
            <pc:docMk/>
            <pc:sldMk cId="1613691197" sldId="260"/>
            <ac:spMk id="97" creationId="{E6C8736F-AEAB-4645-9A94-AA169B5D90B1}"/>
          </ac:spMkLst>
        </pc:spChg>
      </pc:sldChg>
      <pc:sldChg chg="modSp mod">
        <pc:chgData name="Ella Hamilton" userId="f617ced5a7992cae" providerId="LiveId" clId="{D55A7EA3-A6B9-49E6-B32F-40C18F38AC1B}" dt="2024-09-12T15:14:03.599" v="35" actId="790"/>
        <pc:sldMkLst>
          <pc:docMk/>
          <pc:sldMk cId="2726934433" sldId="261"/>
        </pc:sldMkLst>
        <pc:spChg chg="mod">
          <ac:chgData name="Ella Hamilton" userId="f617ced5a7992cae" providerId="LiveId" clId="{D55A7EA3-A6B9-49E6-B32F-40C18F38AC1B}" dt="2024-09-12T15:11:50.776" v="24" actId="255"/>
          <ac:spMkLst>
            <pc:docMk/>
            <pc:sldMk cId="2726934433" sldId="261"/>
            <ac:spMk id="2" creationId="{82C3DDFE-830A-496A-8534-C26325574A57}"/>
          </ac:spMkLst>
        </pc:spChg>
        <pc:spChg chg="mod">
          <ac:chgData name="Ella Hamilton" userId="f617ced5a7992cae" providerId="LiveId" clId="{D55A7EA3-A6B9-49E6-B32F-40C18F38AC1B}" dt="2024-09-12T15:11:08.866" v="22" actId="20577"/>
          <ac:spMkLst>
            <pc:docMk/>
            <pc:sldMk cId="2726934433" sldId="261"/>
            <ac:spMk id="4" creationId="{75FFE881-1F80-9672-11AF-60554496E939}"/>
          </ac:spMkLst>
        </pc:spChg>
        <pc:spChg chg="mod">
          <ac:chgData name="Ella Hamilton" userId="f617ced5a7992cae" providerId="LiveId" clId="{D55A7EA3-A6B9-49E6-B32F-40C18F38AC1B}" dt="2024-09-12T15:14:03.599" v="35" actId="790"/>
          <ac:spMkLst>
            <pc:docMk/>
            <pc:sldMk cId="2726934433" sldId="261"/>
            <ac:spMk id="97" creationId="{E6C8736F-AEAB-4645-9A94-AA169B5D90B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en-GB"/>
          </a:p>
        </p:txBody>
      </p:sp>
      <p:sp>
        <p:nvSpPr>
          <p:cNvPr id="3" name="Date Placeholder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CE204B5A-DF1A-422B-8E34-C818CF8FD4D7}" type="datetimeFigureOut">
              <a:rPr lang="en-GB" smtClean="0"/>
              <a:t>19/09/2024</a:t>
            </a:fld>
            <a:endParaRPr lang="en-GB"/>
          </a:p>
        </p:txBody>
      </p:sp>
      <p:sp>
        <p:nvSpPr>
          <p:cNvPr id="4" name="Slide Image Placeholder 3"/>
          <p:cNvSpPr>
            <a:spLocks noGrp="1" noRot="1" noChangeAspect="1"/>
          </p:cNvSpPr>
          <p:nvPr>
            <p:ph type="sldImg" idx="2"/>
          </p:nvPr>
        </p:nvSpPr>
        <p:spPr>
          <a:xfrm>
            <a:off x="1057275" y="1279525"/>
            <a:ext cx="4989513" cy="3454400"/>
          </a:xfrm>
          <a:prstGeom prst="rect">
            <a:avLst/>
          </a:prstGeom>
          <a:noFill/>
          <a:ln w="12700">
            <a:solidFill>
              <a:prstClr val="black"/>
            </a:solidFill>
          </a:ln>
        </p:spPr>
        <p:txBody>
          <a:bodyPr vert="horz" lIns="99075" tIns="49538" rIns="99075" bIns="49538" rtlCol="0" anchor="ctr"/>
          <a:lstStyle/>
          <a:p>
            <a:endParaRPr lang="en-GB"/>
          </a:p>
        </p:txBody>
      </p:sp>
      <p:sp>
        <p:nvSpPr>
          <p:cNvPr id="5" name="Notes Placeholder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en-GB"/>
          </a:p>
        </p:txBody>
      </p:sp>
      <p:sp>
        <p:nvSpPr>
          <p:cNvPr id="7" name="Slide Number Placeholder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D2A9E722-A5C7-4E09-A010-6385BADDE222}" type="slidenum">
              <a:rPr lang="en-GB" smtClean="0"/>
              <a:t>‹#›</a:t>
            </a:fld>
            <a:endParaRPr lang="en-GB"/>
          </a:p>
        </p:txBody>
      </p:sp>
    </p:spTree>
    <p:extLst>
      <p:ext uri="{BB962C8B-B14F-4D97-AF65-F5344CB8AC3E}">
        <p14:creationId xmlns:p14="http://schemas.microsoft.com/office/powerpoint/2010/main" val="1521478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Icons: </a:t>
            </a:r>
            <a:r>
              <a:rPr lang="en-US" b="0" dirty="0" err="1"/>
              <a:t>Powerpoint</a:t>
            </a:r>
            <a:endParaRPr lang="en-GB" b="1" dirty="0"/>
          </a:p>
        </p:txBody>
      </p:sp>
      <p:sp>
        <p:nvSpPr>
          <p:cNvPr id="4" name="Slide Number Placeholder 3"/>
          <p:cNvSpPr>
            <a:spLocks noGrp="1"/>
          </p:cNvSpPr>
          <p:nvPr>
            <p:ph type="sldNum" sz="quarter" idx="5"/>
          </p:nvPr>
        </p:nvSpPr>
        <p:spPr/>
        <p:txBody>
          <a:bodyPr/>
          <a:lstStyle/>
          <a:p>
            <a:fld id="{D2A9E722-A5C7-4E09-A010-6385BADDE222}" type="slidenum">
              <a:rPr lang="en-GB" smtClean="0"/>
              <a:t>1</a:t>
            </a:fld>
            <a:endParaRPr lang="en-GB"/>
          </a:p>
        </p:txBody>
      </p:sp>
    </p:spTree>
    <p:extLst>
      <p:ext uri="{BB962C8B-B14F-4D97-AF65-F5344CB8AC3E}">
        <p14:creationId xmlns:p14="http://schemas.microsoft.com/office/powerpoint/2010/main" val="2983424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Icons: </a:t>
            </a:r>
            <a:r>
              <a:rPr lang="en-US" b="0" dirty="0" err="1"/>
              <a:t>Powerpoint</a:t>
            </a:r>
            <a:endParaRPr lang="en-GB" b="1" dirty="0"/>
          </a:p>
          <a:p>
            <a:r>
              <a:rPr lang="en-GB" b="1" dirty="0"/>
              <a:t>Maps: </a:t>
            </a:r>
            <a:r>
              <a:rPr lang="en-GB" b="0" dirty="0"/>
              <a:t>United Learning</a:t>
            </a:r>
            <a:endParaRPr lang="en-GB" b="1" dirty="0"/>
          </a:p>
        </p:txBody>
      </p:sp>
      <p:sp>
        <p:nvSpPr>
          <p:cNvPr id="4" name="Slide Number Placeholder 3"/>
          <p:cNvSpPr>
            <a:spLocks noGrp="1"/>
          </p:cNvSpPr>
          <p:nvPr>
            <p:ph type="sldNum" sz="quarter" idx="5"/>
          </p:nvPr>
        </p:nvSpPr>
        <p:spPr/>
        <p:txBody>
          <a:bodyPr/>
          <a:lstStyle/>
          <a:p>
            <a:fld id="{D2A9E722-A5C7-4E09-A010-6385BADDE222}" type="slidenum">
              <a:rPr lang="en-GB" smtClean="0"/>
              <a:t>2</a:t>
            </a:fld>
            <a:endParaRPr lang="en-GB"/>
          </a:p>
        </p:txBody>
      </p:sp>
    </p:spTree>
    <p:extLst>
      <p:ext uri="{BB962C8B-B14F-4D97-AF65-F5344CB8AC3E}">
        <p14:creationId xmlns:p14="http://schemas.microsoft.com/office/powerpoint/2010/main" val="38137545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DCD5CFC4-DDB0-4A8F-8826-459EC8D33B25}"/>
              </a:ext>
            </a:extLst>
          </p:cNvPr>
          <p:cNvSpPr/>
          <p:nvPr userDrawn="1"/>
        </p:nvSpPr>
        <p:spPr>
          <a:xfrm>
            <a:off x="51752" y="217424"/>
            <a:ext cx="5735161" cy="568790"/>
          </a:xfrm>
          <a:custGeom>
            <a:avLst/>
            <a:gdLst>
              <a:gd name="connsiteX0" fmla="*/ 0 w 6901416"/>
              <a:gd name="connsiteY0" fmla="*/ 0 h 866547"/>
              <a:gd name="connsiteX1" fmla="*/ 690141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85569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83664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754730 w 6901416"/>
              <a:gd name="connsiteY1" fmla="*/ 0 h 866547"/>
              <a:gd name="connsiteX2" fmla="*/ 6901416 w 6901416"/>
              <a:gd name="connsiteY2" fmla="*/ 866547 h 866547"/>
              <a:gd name="connsiteX3" fmla="*/ 0 w 6901416"/>
              <a:gd name="connsiteY3" fmla="*/ 866547 h 866547"/>
              <a:gd name="connsiteX4" fmla="*/ 0 w 6901416"/>
              <a:gd name="connsiteY4" fmla="*/ 0 h 866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1416" h="866547">
                <a:moveTo>
                  <a:pt x="0" y="0"/>
                </a:moveTo>
                <a:lnTo>
                  <a:pt x="6754730" y="0"/>
                </a:lnTo>
                <a:lnTo>
                  <a:pt x="6901416" y="866547"/>
                </a:lnTo>
                <a:lnTo>
                  <a:pt x="0" y="866547"/>
                </a:lnTo>
                <a:lnTo>
                  <a:pt x="0" y="0"/>
                </a:lnTo>
                <a:close/>
              </a:path>
            </a:pathLst>
          </a:cu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800"/>
          </a:p>
        </p:txBody>
      </p:sp>
      <p:sp>
        <p:nvSpPr>
          <p:cNvPr id="3" name="Text Placeholder 2">
            <a:extLst>
              <a:ext uri="{FF2B5EF4-FFF2-40B4-BE49-F238E27FC236}">
                <a16:creationId xmlns:a16="http://schemas.microsoft.com/office/drawing/2014/main" id="{09AAF83A-78B8-4001-B289-042650F96EFF}"/>
              </a:ext>
            </a:extLst>
          </p:cNvPr>
          <p:cNvSpPr>
            <a:spLocks noGrp="1"/>
          </p:cNvSpPr>
          <p:nvPr>
            <p:ph type="body" sz="quarter" idx="10" hasCustomPrompt="1"/>
          </p:nvPr>
        </p:nvSpPr>
        <p:spPr>
          <a:xfrm>
            <a:off x="201346" y="217424"/>
            <a:ext cx="5603323" cy="568791"/>
          </a:xfrm>
          <a:prstGeom prst="rect">
            <a:avLst/>
          </a:prstGeom>
        </p:spPr>
        <p:txBody>
          <a:bodyPr anchor="ctr"/>
          <a:lstStyle>
            <a:lvl1pPr marL="0" indent="0">
              <a:lnSpc>
                <a:spcPts val="3200"/>
              </a:lnSpc>
              <a:spcBef>
                <a:spcPts val="0"/>
              </a:spcBef>
              <a:buNone/>
              <a:defRPr b="1" spc="100" baseline="0">
                <a:latin typeface="United Curriculum" pitchFamily="2" charset="0"/>
              </a:defRPr>
            </a:lvl1pPr>
          </a:lstStyle>
          <a:p>
            <a:pPr lvl="0"/>
            <a:r>
              <a:rPr lang="en-US" dirty="0"/>
              <a:t>[Title of unit here]</a:t>
            </a:r>
            <a:endParaRPr lang="en-GB" dirty="0"/>
          </a:p>
        </p:txBody>
      </p:sp>
      <p:sp>
        <p:nvSpPr>
          <p:cNvPr id="11" name="Text Placeholder 2">
            <a:extLst>
              <a:ext uri="{FF2B5EF4-FFF2-40B4-BE49-F238E27FC236}">
                <a16:creationId xmlns:a16="http://schemas.microsoft.com/office/drawing/2014/main" id="{EC1E0A99-80F9-49A7-B52E-ACE5D31537B6}"/>
              </a:ext>
            </a:extLst>
          </p:cNvPr>
          <p:cNvSpPr>
            <a:spLocks noGrp="1"/>
          </p:cNvSpPr>
          <p:nvPr>
            <p:ph type="body" sz="quarter" idx="11" hasCustomPrompt="1"/>
          </p:nvPr>
        </p:nvSpPr>
        <p:spPr>
          <a:xfrm>
            <a:off x="201346" y="1948722"/>
            <a:ext cx="5603323" cy="386106"/>
          </a:xfrm>
          <a:prstGeom prst="rect">
            <a:avLst/>
          </a:prstGeom>
        </p:spPr>
        <p:txBody>
          <a:bodyPr anchor="ctr"/>
          <a:lstStyle>
            <a:lvl1pPr marL="0" indent="0">
              <a:lnSpc>
                <a:spcPts val="2000"/>
              </a:lnSpc>
              <a:spcBef>
                <a:spcPts val="0"/>
              </a:spcBef>
              <a:spcAft>
                <a:spcPts val="600"/>
              </a:spcAft>
              <a:buNone/>
              <a:defRPr sz="1050" b="0" spc="0" baseline="0">
                <a:latin typeface="United Curriculum" pitchFamily="2" charset="0"/>
              </a:defRPr>
            </a:lvl1pPr>
          </a:lstStyle>
          <a:p>
            <a:pPr lvl="0"/>
            <a:r>
              <a:rPr lang="en-US" dirty="0"/>
              <a:t>Text box</a:t>
            </a:r>
            <a:endParaRPr lang="en-GB" dirty="0"/>
          </a:p>
        </p:txBody>
      </p:sp>
    </p:spTree>
    <p:extLst>
      <p:ext uri="{BB962C8B-B14F-4D97-AF65-F5344CB8AC3E}">
        <p14:creationId xmlns:p14="http://schemas.microsoft.com/office/powerpoint/2010/main" val="34980908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0F92058-8AAF-4ECA-9A9A-D3F6257BE0A9}"/>
              </a:ext>
            </a:extLst>
          </p:cNvPr>
          <p:cNvSpPr/>
          <p:nvPr userDrawn="1"/>
        </p:nvSpPr>
        <p:spPr>
          <a:xfrm>
            <a:off x="49939" y="50141"/>
            <a:ext cx="9806122" cy="652821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nvGrpSpPr>
          <p:cNvPr id="24" name="Group 23">
            <a:extLst>
              <a:ext uri="{FF2B5EF4-FFF2-40B4-BE49-F238E27FC236}">
                <a16:creationId xmlns:a16="http://schemas.microsoft.com/office/drawing/2014/main" id="{72984C4A-A5D2-4617-843C-1F63552727CE}"/>
              </a:ext>
            </a:extLst>
          </p:cNvPr>
          <p:cNvGrpSpPr/>
          <p:nvPr userDrawn="1"/>
        </p:nvGrpSpPr>
        <p:grpSpPr>
          <a:xfrm>
            <a:off x="-746166" y="6217602"/>
            <a:ext cx="1555380" cy="1321435"/>
            <a:chOff x="-746166" y="6217602"/>
            <a:chExt cx="1555380" cy="1321435"/>
          </a:xfrm>
        </p:grpSpPr>
        <p:sp>
          <p:nvSpPr>
            <p:cNvPr id="16" name="Arc 15">
              <a:extLst>
                <a:ext uri="{FF2B5EF4-FFF2-40B4-BE49-F238E27FC236}">
                  <a16:creationId xmlns:a16="http://schemas.microsoft.com/office/drawing/2014/main" id="{01182683-9D42-42D0-9602-36D469B9729E}"/>
                </a:ext>
              </a:extLst>
            </p:cNvPr>
            <p:cNvSpPr/>
            <p:nvPr userDrawn="1"/>
          </p:nvSpPr>
          <p:spPr>
            <a:xfrm>
              <a:off x="-746166" y="6217602"/>
              <a:ext cx="1555380" cy="1321435"/>
            </a:xfrm>
            <a:prstGeom prst="arc">
              <a:avLst>
                <a:gd name="adj1" fmla="val 16252508"/>
                <a:gd name="adj2" fmla="val 20226505"/>
              </a:avLst>
            </a:prstGeom>
            <a:solidFill>
              <a:schemeClr val="bg1"/>
            </a:solidFill>
            <a:ln w="19050">
              <a:solidFill>
                <a:schemeClr val="tx1"/>
              </a:solidFill>
            </a:ln>
          </p:spPr>
          <p:style>
            <a:lnRef idx="1">
              <a:schemeClr val="accent1"/>
            </a:lnRef>
            <a:fillRef idx="0">
              <a:schemeClr val="accent1"/>
            </a:fillRef>
            <a:effectRef idx="0">
              <a:schemeClr val="accent1"/>
            </a:effectRef>
            <a:fontRef idx="minor">
              <a:schemeClr val="tx1"/>
            </a:fontRef>
          </p:style>
          <p:txBody>
            <a:bodyPr wrap="square" rtlCol="0" anchor="ctr">
              <a:noAutofit/>
            </a:bodyPr>
            <a:lstStyle/>
            <a:p>
              <a:endParaRPr lang="en-GB" sz="1800"/>
            </a:p>
          </p:txBody>
        </p:sp>
        <p:sp>
          <p:nvSpPr>
            <p:cNvPr id="23" name="Rectangle 22">
              <a:extLst>
                <a:ext uri="{FF2B5EF4-FFF2-40B4-BE49-F238E27FC236}">
                  <a16:creationId xmlns:a16="http://schemas.microsoft.com/office/drawing/2014/main" id="{9FE93BA2-1701-400C-9A06-E03063623C2F}"/>
                </a:ext>
              </a:extLst>
            </p:cNvPr>
            <p:cNvSpPr/>
            <p:nvPr userDrawn="1"/>
          </p:nvSpPr>
          <p:spPr>
            <a:xfrm>
              <a:off x="6125" y="6227445"/>
              <a:ext cx="45719" cy="876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1" name="Picture 20" descr="Shape&#10;&#10;Description automatically generated with medium confidence">
            <a:extLst>
              <a:ext uri="{FF2B5EF4-FFF2-40B4-BE49-F238E27FC236}">
                <a16:creationId xmlns:a16="http://schemas.microsoft.com/office/drawing/2014/main" id="{E9F49053-895A-469C-83C4-4142EFBB233B}"/>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29619" y="6388663"/>
            <a:ext cx="560705" cy="379730"/>
          </a:xfrm>
          <a:prstGeom prst="rect">
            <a:avLst/>
          </a:prstGeom>
        </p:spPr>
      </p:pic>
    </p:spTree>
    <p:extLst>
      <p:ext uri="{BB962C8B-B14F-4D97-AF65-F5344CB8AC3E}">
        <p14:creationId xmlns:p14="http://schemas.microsoft.com/office/powerpoint/2010/main" val="812420368"/>
      </p:ext>
    </p:extLst>
  </p:cSld>
  <p:clrMap bg1="lt1" tx1="dk1" bg2="lt2" tx2="dk2" accent1="accent1" accent2="accent2" accent3="accent3" accent4="accent4" accent5="accent5" accent6="accent6" hlink="hlink" folHlink="folHlink"/>
  <p:sldLayoutIdLst>
    <p:sldLayoutId id="214748368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0.png"/><Relationship Id="rId7" Type="http://schemas.openxmlformats.org/officeDocument/2006/relationships/image" Target="../media/image5.svg"/><Relationship Id="rId12"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3.sv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7" name="Straight Arrow Connector 66">
            <a:extLst>
              <a:ext uri="{FF2B5EF4-FFF2-40B4-BE49-F238E27FC236}">
                <a16:creationId xmlns:a16="http://schemas.microsoft.com/office/drawing/2014/main" id="{B7776BB9-B6F3-404B-BFF0-A70183EBAA08}"/>
              </a:ext>
            </a:extLst>
          </p:cNvPr>
          <p:cNvCxnSpPr>
            <a:cxnSpLocks/>
            <a:stCxn id="66" idx="2"/>
          </p:cNvCxnSpPr>
          <p:nvPr/>
        </p:nvCxnSpPr>
        <p:spPr>
          <a:xfrm flipH="1">
            <a:off x="7426595" y="1523184"/>
            <a:ext cx="15453" cy="2061825"/>
          </a:xfrm>
          <a:prstGeom prst="straightConnector1">
            <a:avLst/>
          </a:prstGeom>
          <a:noFill/>
          <a:ln w="38100" cap="flat" cmpd="sng" algn="ctr">
            <a:solidFill>
              <a:srgbClr val="8262A6"/>
            </a:solidFill>
            <a:prstDash val="solid"/>
            <a:miter lim="800000"/>
            <a:tailEnd type="triangle"/>
          </a:ln>
          <a:effectLst/>
        </p:spPr>
      </p:cxnSp>
      <p:sp>
        <p:nvSpPr>
          <p:cNvPr id="2" name="Text Placeholder 1">
            <a:extLst>
              <a:ext uri="{FF2B5EF4-FFF2-40B4-BE49-F238E27FC236}">
                <a16:creationId xmlns:a16="http://schemas.microsoft.com/office/drawing/2014/main" id="{82C3DDFE-830A-496A-8534-C26325574A57}"/>
              </a:ext>
            </a:extLst>
          </p:cNvPr>
          <p:cNvSpPr>
            <a:spLocks noGrp="1"/>
          </p:cNvSpPr>
          <p:nvPr>
            <p:ph type="body" sz="quarter" idx="10"/>
          </p:nvPr>
        </p:nvSpPr>
        <p:spPr/>
        <p:txBody>
          <a:bodyPr/>
          <a:lstStyle/>
          <a:p>
            <a:r>
              <a:rPr lang="en-GB" sz="2600" dirty="0"/>
              <a:t>Viking Age</a:t>
            </a:r>
          </a:p>
        </p:txBody>
      </p:sp>
      <p:sp>
        <p:nvSpPr>
          <p:cNvPr id="5" name="Text Box 1">
            <a:extLst>
              <a:ext uri="{FF2B5EF4-FFF2-40B4-BE49-F238E27FC236}">
                <a16:creationId xmlns:a16="http://schemas.microsoft.com/office/drawing/2014/main" id="{FBED5F2C-32EF-4D85-B8A9-3AD9286B86E2}"/>
              </a:ext>
            </a:extLst>
          </p:cNvPr>
          <p:cNvSpPr txBox="1">
            <a:spLocks/>
          </p:cNvSpPr>
          <p:nvPr/>
        </p:nvSpPr>
        <p:spPr>
          <a:xfrm>
            <a:off x="4626927" y="6578480"/>
            <a:ext cx="5279073" cy="281305"/>
          </a:xfrm>
          <a:prstGeom prst="rect">
            <a:avLst/>
          </a:prstGeom>
        </p:spPr>
        <p:txBody>
          <a:bodyPr vert="horz" wrap="square" lIns="91440" tIns="45720" rIns="91440" bIns="45720" rtlCol="0">
            <a:noAutofit/>
          </a:bodyPr>
          <a:lstStyle/>
          <a:p>
            <a:pPr algn="r">
              <a:lnSpc>
                <a:spcPct val="120000"/>
              </a:lnSpc>
              <a:spcAft>
                <a:spcPts val="1200"/>
              </a:spcAft>
            </a:pPr>
            <a:r>
              <a:rPr lang="en-US" sz="1000" b="1" kern="1200" dirty="0">
                <a:solidFill>
                  <a:srgbClr val="000000"/>
                </a:solidFill>
                <a:effectLst/>
                <a:latin typeface="United Curriculum" pitchFamily="2" charset="0"/>
                <a:ea typeface="Calibri" panose="020F0502020204030204" pitchFamily="34" charset="0"/>
                <a:cs typeface="Times New Roman" panose="02020603050405020304" pitchFamily="18" charset="0"/>
              </a:rPr>
              <a:t>History | Year </a:t>
            </a:r>
            <a:r>
              <a:rPr lang="en-US" sz="1000" b="1" dirty="0">
                <a:solidFill>
                  <a:srgbClr val="000000"/>
                </a:solidFill>
                <a:latin typeface="United Curriculum" pitchFamily="2" charset="0"/>
                <a:ea typeface="Calibri" panose="020F0502020204030204" pitchFamily="34" charset="0"/>
                <a:cs typeface="Times New Roman" panose="02020603050405020304" pitchFamily="18" charset="0"/>
              </a:rPr>
              <a:t>6</a:t>
            </a:r>
            <a:r>
              <a:rPr lang="en-US" sz="1000" b="1" kern="1200" dirty="0">
                <a:solidFill>
                  <a:srgbClr val="000000"/>
                </a:solidFill>
                <a:effectLst/>
                <a:latin typeface="United Curriculum" pitchFamily="2" charset="0"/>
                <a:ea typeface="Calibri" panose="020F0502020204030204" pitchFamily="34" charset="0"/>
                <a:cs typeface="Times New Roman" panose="02020603050405020304" pitchFamily="18" charset="0"/>
              </a:rPr>
              <a:t> – Spring Term | </a:t>
            </a:r>
            <a:r>
              <a:rPr lang="en-US" sz="1000" kern="1200" dirty="0">
                <a:solidFill>
                  <a:srgbClr val="000000"/>
                </a:solidFill>
                <a:effectLst/>
                <a:latin typeface="United Curriculum" pitchFamily="2" charset="0"/>
                <a:ea typeface="Calibri" panose="020F0502020204030204" pitchFamily="34" charset="0"/>
                <a:cs typeface="Times New Roman" panose="02020603050405020304" pitchFamily="18" charset="0"/>
              </a:rPr>
              <a:t>Knowledge Organiser</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r">
              <a:lnSpc>
                <a:spcPct val="120000"/>
              </a:lnSpc>
              <a:spcAft>
                <a:spcPts val="1200"/>
              </a:spcAft>
            </a:pPr>
            <a:r>
              <a:rPr lang="en-US" sz="1000" b="1" kern="1200" dirty="0">
                <a:solidFill>
                  <a:srgbClr val="000000"/>
                </a:solidFill>
                <a:effectLst/>
                <a:latin typeface="United Curriculum" pitchFamily="2"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6" name="Table 48">
            <a:extLst>
              <a:ext uri="{FF2B5EF4-FFF2-40B4-BE49-F238E27FC236}">
                <a16:creationId xmlns:a16="http://schemas.microsoft.com/office/drawing/2014/main" id="{7802E0ED-92AA-49F2-836B-1DF8E8B90F3D}"/>
              </a:ext>
            </a:extLst>
          </p:cNvPr>
          <p:cNvGraphicFramePr>
            <a:graphicFrameLocks noGrp="1"/>
          </p:cNvGraphicFramePr>
          <p:nvPr>
            <p:extLst>
              <p:ext uri="{D42A27DB-BD31-4B8C-83A1-F6EECF244321}">
                <p14:modId xmlns:p14="http://schemas.microsoft.com/office/powerpoint/2010/main" val="197458710"/>
              </p:ext>
            </p:extLst>
          </p:nvPr>
        </p:nvGraphicFramePr>
        <p:xfrm>
          <a:off x="956767" y="3457271"/>
          <a:ext cx="8280440" cy="255476"/>
        </p:xfrm>
        <a:graphic>
          <a:graphicData uri="http://schemas.openxmlformats.org/drawingml/2006/table">
            <a:tbl>
              <a:tblPr firstRow="1" bandRow="1"/>
              <a:tblGrid>
                <a:gridCol w="118292">
                  <a:extLst>
                    <a:ext uri="{9D8B030D-6E8A-4147-A177-3AD203B41FA5}">
                      <a16:colId xmlns:a16="http://schemas.microsoft.com/office/drawing/2014/main" val="329026982"/>
                    </a:ext>
                  </a:extLst>
                </a:gridCol>
                <a:gridCol w="118292">
                  <a:extLst>
                    <a:ext uri="{9D8B030D-6E8A-4147-A177-3AD203B41FA5}">
                      <a16:colId xmlns:a16="http://schemas.microsoft.com/office/drawing/2014/main" val="1198676330"/>
                    </a:ext>
                  </a:extLst>
                </a:gridCol>
                <a:gridCol w="118292">
                  <a:extLst>
                    <a:ext uri="{9D8B030D-6E8A-4147-A177-3AD203B41FA5}">
                      <a16:colId xmlns:a16="http://schemas.microsoft.com/office/drawing/2014/main" val="587703594"/>
                    </a:ext>
                  </a:extLst>
                </a:gridCol>
                <a:gridCol w="118292">
                  <a:extLst>
                    <a:ext uri="{9D8B030D-6E8A-4147-A177-3AD203B41FA5}">
                      <a16:colId xmlns:a16="http://schemas.microsoft.com/office/drawing/2014/main" val="219505054"/>
                    </a:ext>
                  </a:extLst>
                </a:gridCol>
                <a:gridCol w="118292">
                  <a:extLst>
                    <a:ext uri="{9D8B030D-6E8A-4147-A177-3AD203B41FA5}">
                      <a16:colId xmlns:a16="http://schemas.microsoft.com/office/drawing/2014/main" val="4068136297"/>
                    </a:ext>
                  </a:extLst>
                </a:gridCol>
                <a:gridCol w="118292">
                  <a:extLst>
                    <a:ext uri="{9D8B030D-6E8A-4147-A177-3AD203B41FA5}">
                      <a16:colId xmlns:a16="http://schemas.microsoft.com/office/drawing/2014/main" val="1908672318"/>
                    </a:ext>
                  </a:extLst>
                </a:gridCol>
                <a:gridCol w="118292">
                  <a:extLst>
                    <a:ext uri="{9D8B030D-6E8A-4147-A177-3AD203B41FA5}">
                      <a16:colId xmlns:a16="http://schemas.microsoft.com/office/drawing/2014/main" val="1248340196"/>
                    </a:ext>
                  </a:extLst>
                </a:gridCol>
                <a:gridCol w="118292">
                  <a:extLst>
                    <a:ext uri="{9D8B030D-6E8A-4147-A177-3AD203B41FA5}">
                      <a16:colId xmlns:a16="http://schemas.microsoft.com/office/drawing/2014/main" val="2725789294"/>
                    </a:ext>
                  </a:extLst>
                </a:gridCol>
                <a:gridCol w="118292">
                  <a:extLst>
                    <a:ext uri="{9D8B030D-6E8A-4147-A177-3AD203B41FA5}">
                      <a16:colId xmlns:a16="http://schemas.microsoft.com/office/drawing/2014/main" val="210238751"/>
                    </a:ext>
                  </a:extLst>
                </a:gridCol>
                <a:gridCol w="118292">
                  <a:extLst>
                    <a:ext uri="{9D8B030D-6E8A-4147-A177-3AD203B41FA5}">
                      <a16:colId xmlns:a16="http://schemas.microsoft.com/office/drawing/2014/main" val="3240469112"/>
                    </a:ext>
                  </a:extLst>
                </a:gridCol>
                <a:gridCol w="118292">
                  <a:extLst>
                    <a:ext uri="{9D8B030D-6E8A-4147-A177-3AD203B41FA5}">
                      <a16:colId xmlns:a16="http://schemas.microsoft.com/office/drawing/2014/main" val="221282452"/>
                    </a:ext>
                  </a:extLst>
                </a:gridCol>
                <a:gridCol w="118292">
                  <a:extLst>
                    <a:ext uri="{9D8B030D-6E8A-4147-A177-3AD203B41FA5}">
                      <a16:colId xmlns:a16="http://schemas.microsoft.com/office/drawing/2014/main" val="2105404499"/>
                    </a:ext>
                  </a:extLst>
                </a:gridCol>
                <a:gridCol w="118292">
                  <a:extLst>
                    <a:ext uri="{9D8B030D-6E8A-4147-A177-3AD203B41FA5}">
                      <a16:colId xmlns:a16="http://schemas.microsoft.com/office/drawing/2014/main" val="3859012300"/>
                    </a:ext>
                  </a:extLst>
                </a:gridCol>
                <a:gridCol w="118292">
                  <a:extLst>
                    <a:ext uri="{9D8B030D-6E8A-4147-A177-3AD203B41FA5}">
                      <a16:colId xmlns:a16="http://schemas.microsoft.com/office/drawing/2014/main" val="3155743364"/>
                    </a:ext>
                  </a:extLst>
                </a:gridCol>
                <a:gridCol w="118292">
                  <a:extLst>
                    <a:ext uri="{9D8B030D-6E8A-4147-A177-3AD203B41FA5}">
                      <a16:colId xmlns:a16="http://schemas.microsoft.com/office/drawing/2014/main" val="790106010"/>
                    </a:ext>
                  </a:extLst>
                </a:gridCol>
                <a:gridCol w="118292">
                  <a:extLst>
                    <a:ext uri="{9D8B030D-6E8A-4147-A177-3AD203B41FA5}">
                      <a16:colId xmlns:a16="http://schemas.microsoft.com/office/drawing/2014/main" val="1509611862"/>
                    </a:ext>
                  </a:extLst>
                </a:gridCol>
                <a:gridCol w="118292">
                  <a:extLst>
                    <a:ext uri="{9D8B030D-6E8A-4147-A177-3AD203B41FA5}">
                      <a16:colId xmlns:a16="http://schemas.microsoft.com/office/drawing/2014/main" val="3435245519"/>
                    </a:ext>
                  </a:extLst>
                </a:gridCol>
                <a:gridCol w="118292">
                  <a:extLst>
                    <a:ext uri="{9D8B030D-6E8A-4147-A177-3AD203B41FA5}">
                      <a16:colId xmlns:a16="http://schemas.microsoft.com/office/drawing/2014/main" val="4037311130"/>
                    </a:ext>
                  </a:extLst>
                </a:gridCol>
                <a:gridCol w="118292">
                  <a:extLst>
                    <a:ext uri="{9D8B030D-6E8A-4147-A177-3AD203B41FA5}">
                      <a16:colId xmlns:a16="http://schemas.microsoft.com/office/drawing/2014/main" val="206568276"/>
                    </a:ext>
                  </a:extLst>
                </a:gridCol>
                <a:gridCol w="118292">
                  <a:extLst>
                    <a:ext uri="{9D8B030D-6E8A-4147-A177-3AD203B41FA5}">
                      <a16:colId xmlns:a16="http://schemas.microsoft.com/office/drawing/2014/main" val="2540366402"/>
                    </a:ext>
                  </a:extLst>
                </a:gridCol>
                <a:gridCol w="118292">
                  <a:extLst>
                    <a:ext uri="{9D8B030D-6E8A-4147-A177-3AD203B41FA5}">
                      <a16:colId xmlns:a16="http://schemas.microsoft.com/office/drawing/2014/main" val="197931966"/>
                    </a:ext>
                  </a:extLst>
                </a:gridCol>
                <a:gridCol w="118292">
                  <a:extLst>
                    <a:ext uri="{9D8B030D-6E8A-4147-A177-3AD203B41FA5}">
                      <a16:colId xmlns:a16="http://schemas.microsoft.com/office/drawing/2014/main" val="37069521"/>
                    </a:ext>
                  </a:extLst>
                </a:gridCol>
                <a:gridCol w="118292">
                  <a:extLst>
                    <a:ext uri="{9D8B030D-6E8A-4147-A177-3AD203B41FA5}">
                      <a16:colId xmlns:a16="http://schemas.microsoft.com/office/drawing/2014/main" val="1144379067"/>
                    </a:ext>
                  </a:extLst>
                </a:gridCol>
                <a:gridCol w="118292">
                  <a:extLst>
                    <a:ext uri="{9D8B030D-6E8A-4147-A177-3AD203B41FA5}">
                      <a16:colId xmlns:a16="http://schemas.microsoft.com/office/drawing/2014/main" val="437866381"/>
                    </a:ext>
                  </a:extLst>
                </a:gridCol>
                <a:gridCol w="118292">
                  <a:extLst>
                    <a:ext uri="{9D8B030D-6E8A-4147-A177-3AD203B41FA5}">
                      <a16:colId xmlns:a16="http://schemas.microsoft.com/office/drawing/2014/main" val="4121566943"/>
                    </a:ext>
                  </a:extLst>
                </a:gridCol>
                <a:gridCol w="118292">
                  <a:extLst>
                    <a:ext uri="{9D8B030D-6E8A-4147-A177-3AD203B41FA5}">
                      <a16:colId xmlns:a16="http://schemas.microsoft.com/office/drawing/2014/main" val="3520109196"/>
                    </a:ext>
                  </a:extLst>
                </a:gridCol>
                <a:gridCol w="118292">
                  <a:extLst>
                    <a:ext uri="{9D8B030D-6E8A-4147-A177-3AD203B41FA5}">
                      <a16:colId xmlns:a16="http://schemas.microsoft.com/office/drawing/2014/main" val="248194276"/>
                    </a:ext>
                  </a:extLst>
                </a:gridCol>
                <a:gridCol w="118292">
                  <a:extLst>
                    <a:ext uri="{9D8B030D-6E8A-4147-A177-3AD203B41FA5}">
                      <a16:colId xmlns:a16="http://schemas.microsoft.com/office/drawing/2014/main" val="3898387459"/>
                    </a:ext>
                  </a:extLst>
                </a:gridCol>
                <a:gridCol w="118292">
                  <a:extLst>
                    <a:ext uri="{9D8B030D-6E8A-4147-A177-3AD203B41FA5}">
                      <a16:colId xmlns:a16="http://schemas.microsoft.com/office/drawing/2014/main" val="1366639381"/>
                    </a:ext>
                  </a:extLst>
                </a:gridCol>
                <a:gridCol w="118292">
                  <a:extLst>
                    <a:ext uri="{9D8B030D-6E8A-4147-A177-3AD203B41FA5}">
                      <a16:colId xmlns:a16="http://schemas.microsoft.com/office/drawing/2014/main" val="3666012515"/>
                    </a:ext>
                  </a:extLst>
                </a:gridCol>
                <a:gridCol w="118292">
                  <a:extLst>
                    <a:ext uri="{9D8B030D-6E8A-4147-A177-3AD203B41FA5}">
                      <a16:colId xmlns:a16="http://schemas.microsoft.com/office/drawing/2014/main" val="1322224962"/>
                    </a:ext>
                  </a:extLst>
                </a:gridCol>
                <a:gridCol w="118292">
                  <a:extLst>
                    <a:ext uri="{9D8B030D-6E8A-4147-A177-3AD203B41FA5}">
                      <a16:colId xmlns:a16="http://schemas.microsoft.com/office/drawing/2014/main" val="2391928952"/>
                    </a:ext>
                  </a:extLst>
                </a:gridCol>
                <a:gridCol w="118292">
                  <a:extLst>
                    <a:ext uri="{9D8B030D-6E8A-4147-A177-3AD203B41FA5}">
                      <a16:colId xmlns:a16="http://schemas.microsoft.com/office/drawing/2014/main" val="3050543613"/>
                    </a:ext>
                  </a:extLst>
                </a:gridCol>
                <a:gridCol w="118292">
                  <a:extLst>
                    <a:ext uri="{9D8B030D-6E8A-4147-A177-3AD203B41FA5}">
                      <a16:colId xmlns:a16="http://schemas.microsoft.com/office/drawing/2014/main" val="108315636"/>
                    </a:ext>
                  </a:extLst>
                </a:gridCol>
                <a:gridCol w="118292">
                  <a:extLst>
                    <a:ext uri="{9D8B030D-6E8A-4147-A177-3AD203B41FA5}">
                      <a16:colId xmlns:a16="http://schemas.microsoft.com/office/drawing/2014/main" val="3188081635"/>
                    </a:ext>
                  </a:extLst>
                </a:gridCol>
                <a:gridCol w="118292">
                  <a:extLst>
                    <a:ext uri="{9D8B030D-6E8A-4147-A177-3AD203B41FA5}">
                      <a16:colId xmlns:a16="http://schemas.microsoft.com/office/drawing/2014/main" val="3515126570"/>
                    </a:ext>
                  </a:extLst>
                </a:gridCol>
                <a:gridCol w="118292">
                  <a:extLst>
                    <a:ext uri="{9D8B030D-6E8A-4147-A177-3AD203B41FA5}">
                      <a16:colId xmlns:a16="http://schemas.microsoft.com/office/drawing/2014/main" val="1916529524"/>
                    </a:ext>
                  </a:extLst>
                </a:gridCol>
                <a:gridCol w="118292">
                  <a:extLst>
                    <a:ext uri="{9D8B030D-6E8A-4147-A177-3AD203B41FA5}">
                      <a16:colId xmlns:a16="http://schemas.microsoft.com/office/drawing/2014/main" val="2642498165"/>
                    </a:ext>
                  </a:extLst>
                </a:gridCol>
                <a:gridCol w="118292">
                  <a:extLst>
                    <a:ext uri="{9D8B030D-6E8A-4147-A177-3AD203B41FA5}">
                      <a16:colId xmlns:a16="http://schemas.microsoft.com/office/drawing/2014/main" val="1767510386"/>
                    </a:ext>
                  </a:extLst>
                </a:gridCol>
                <a:gridCol w="118292">
                  <a:extLst>
                    <a:ext uri="{9D8B030D-6E8A-4147-A177-3AD203B41FA5}">
                      <a16:colId xmlns:a16="http://schemas.microsoft.com/office/drawing/2014/main" val="2055630378"/>
                    </a:ext>
                  </a:extLst>
                </a:gridCol>
                <a:gridCol w="118292">
                  <a:extLst>
                    <a:ext uri="{9D8B030D-6E8A-4147-A177-3AD203B41FA5}">
                      <a16:colId xmlns:a16="http://schemas.microsoft.com/office/drawing/2014/main" val="2609499110"/>
                    </a:ext>
                  </a:extLst>
                </a:gridCol>
                <a:gridCol w="118292">
                  <a:extLst>
                    <a:ext uri="{9D8B030D-6E8A-4147-A177-3AD203B41FA5}">
                      <a16:colId xmlns:a16="http://schemas.microsoft.com/office/drawing/2014/main" val="1968057462"/>
                    </a:ext>
                  </a:extLst>
                </a:gridCol>
                <a:gridCol w="118292">
                  <a:extLst>
                    <a:ext uri="{9D8B030D-6E8A-4147-A177-3AD203B41FA5}">
                      <a16:colId xmlns:a16="http://schemas.microsoft.com/office/drawing/2014/main" val="3900668254"/>
                    </a:ext>
                  </a:extLst>
                </a:gridCol>
                <a:gridCol w="118292">
                  <a:extLst>
                    <a:ext uri="{9D8B030D-6E8A-4147-A177-3AD203B41FA5}">
                      <a16:colId xmlns:a16="http://schemas.microsoft.com/office/drawing/2014/main" val="1033862584"/>
                    </a:ext>
                  </a:extLst>
                </a:gridCol>
                <a:gridCol w="118292">
                  <a:extLst>
                    <a:ext uri="{9D8B030D-6E8A-4147-A177-3AD203B41FA5}">
                      <a16:colId xmlns:a16="http://schemas.microsoft.com/office/drawing/2014/main" val="2929014072"/>
                    </a:ext>
                  </a:extLst>
                </a:gridCol>
                <a:gridCol w="118292">
                  <a:extLst>
                    <a:ext uri="{9D8B030D-6E8A-4147-A177-3AD203B41FA5}">
                      <a16:colId xmlns:a16="http://schemas.microsoft.com/office/drawing/2014/main" val="249807742"/>
                    </a:ext>
                  </a:extLst>
                </a:gridCol>
                <a:gridCol w="118292">
                  <a:extLst>
                    <a:ext uri="{9D8B030D-6E8A-4147-A177-3AD203B41FA5}">
                      <a16:colId xmlns:a16="http://schemas.microsoft.com/office/drawing/2014/main" val="2241774799"/>
                    </a:ext>
                  </a:extLst>
                </a:gridCol>
                <a:gridCol w="118292">
                  <a:extLst>
                    <a:ext uri="{9D8B030D-6E8A-4147-A177-3AD203B41FA5}">
                      <a16:colId xmlns:a16="http://schemas.microsoft.com/office/drawing/2014/main" val="678475837"/>
                    </a:ext>
                  </a:extLst>
                </a:gridCol>
                <a:gridCol w="118292">
                  <a:extLst>
                    <a:ext uri="{9D8B030D-6E8A-4147-A177-3AD203B41FA5}">
                      <a16:colId xmlns:a16="http://schemas.microsoft.com/office/drawing/2014/main" val="1581303351"/>
                    </a:ext>
                  </a:extLst>
                </a:gridCol>
                <a:gridCol w="118292">
                  <a:extLst>
                    <a:ext uri="{9D8B030D-6E8A-4147-A177-3AD203B41FA5}">
                      <a16:colId xmlns:a16="http://schemas.microsoft.com/office/drawing/2014/main" val="892833376"/>
                    </a:ext>
                  </a:extLst>
                </a:gridCol>
                <a:gridCol w="118292">
                  <a:extLst>
                    <a:ext uri="{9D8B030D-6E8A-4147-A177-3AD203B41FA5}">
                      <a16:colId xmlns:a16="http://schemas.microsoft.com/office/drawing/2014/main" val="2770678214"/>
                    </a:ext>
                  </a:extLst>
                </a:gridCol>
                <a:gridCol w="118292">
                  <a:extLst>
                    <a:ext uri="{9D8B030D-6E8A-4147-A177-3AD203B41FA5}">
                      <a16:colId xmlns:a16="http://schemas.microsoft.com/office/drawing/2014/main" val="1810028590"/>
                    </a:ext>
                  </a:extLst>
                </a:gridCol>
                <a:gridCol w="118292">
                  <a:extLst>
                    <a:ext uri="{9D8B030D-6E8A-4147-A177-3AD203B41FA5}">
                      <a16:colId xmlns:a16="http://schemas.microsoft.com/office/drawing/2014/main" val="2868253798"/>
                    </a:ext>
                  </a:extLst>
                </a:gridCol>
                <a:gridCol w="118292">
                  <a:extLst>
                    <a:ext uri="{9D8B030D-6E8A-4147-A177-3AD203B41FA5}">
                      <a16:colId xmlns:a16="http://schemas.microsoft.com/office/drawing/2014/main" val="1847808678"/>
                    </a:ext>
                  </a:extLst>
                </a:gridCol>
                <a:gridCol w="118292">
                  <a:extLst>
                    <a:ext uri="{9D8B030D-6E8A-4147-A177-3AD203B41FA5}">
                      <a16:colId xmlns:a16="http://schemas.microsoft.com/office/drawing/2014/main" val="1373230500"/>
                    </a:ext>
                  </a:extLst>
                </a:gridCol>
                <a:gridCol w="118292">
                  <a:extLst>
                    <a:ext uri="{9D8B030D-6E8A-4147-A177-3AD203B41FA5}">
                      <a16:colId xmlns:a16="http://schemas.microsoft.com/office/drawing/2014/main" val="1706252585"/>
                    </a:ext>
                  </a:extLst>
                </a:gridCol>
                <a:gridCol w="118292">
                  <a:extLst>
                    <a:ext uri="{9D8B030D-6E8A-4147-A177-3AD203B41FA5}">
                      <a16:colId xmlns:a16="http://schemas.microsoft.com/office/drawing/2014/main" val="2915697170"/>
                    </a:ext>
                  </a:extLst>
                </a:gridCol>
                <a:gridCol w="118292">
                  <a:extLst>
                    <a:ext uri="{9D8B030D-6E8A-4147-A177-3AD203B41FA5}">
                      <a16:colId xmlns:a16="http://schemas.microsoft.com/office/drawing/2014/main" val="3516622617"/>
                    </a:ext>
                  </a:extLst>
                </a:gridCol>
                <a:gridCol w="118292">
                  <a:extLst>
                    <a:ext uri="{9D8B030D-6E8A-4147-A177-3AD203B41FA5}">
                      <a16:colId xmlns:a16="http://schemas.microsoft.com/office/drawing/2014/main" val="2484423747"/>
                    </a:ext>
                  </a:extLst>
                </a:gridCol>
                <a:gridCol w="118292">
                  <a:extLst>
                    <a:ext uri="{9D8B030D-6E8A-4147-A177-3AD203B41FA5}">
                      <a16:colId xmlns:a16="http://schemas.microsoft.com/office/drawing/2014/main" val="213409489"/>
                    </a:ext>
                  </a:extLst>
                </a:gridCol>
                <a:gridCol w="118292">
                  <a:extLst>
                    <a:ext uri="{9D8B030D-6E8A-4147-A177-3AD203B41FA5}">
                      <a16:colId xmlns:a16="http://schemas.microsoft.com/office/drawing/2014/main" val="1260066676"/>
                    </a:ext>
                  </a:extLst>
                </a:gridCol>
                <a:gridCol w="118292">
                  <a:extLst>
                    <a:ext uri="{9D8B030D-6E8A-4147-A177-3AD203B41FA5}">
                      <a16:colId xmlns:a16="http://schemas.microsoft.com/office/drawing/2014/main" val="3550755325"/>
                    </a:ext>
                  </a:extLst>
                </a:gridCol>
                <a:gridCol w="118292">
                  <a:extLst>
                    <a:ext uri="{9D8B030D-6E8A-4147-A177-3AD203B41FA5}">
                      <a16:colId xmlns:a16="http://schemas.microsoft.com/office/drawing/2014/main" val="2817174399"/>
                    </a:ext>
                  </a:extLst>
                </a:gridCol>
                <a:gridCol w="118292">
                  <a:extLst>
                    <a:ext uri="{9D8B030D-6E8A-4147-A177-3AD203B41FA5}">
                      <a16:colId xmlns:a16="http://schemas.microsoft.com/office/drawing/2014/main" val="1134534789"/>
                    </a:ext>
                  </a:extLst>
                </a:gridCol>
                <a:gridCol w="118292">
                  <a:extLst>
                    <a:ext uri="{9D8B030D-6E8A-4147-A177-3AD203B41FA5}">
                      <a16:colId xmlns:a16="http://schemas.microsoft.com/office/drawing/2014/main" val="3094601037"/>
                    </a:ext>
                  </a:extLst>
                </a:gridCol>
                <a:gridCol w="118292">
                  <a:extLst>
                    <a:ext uri="{9D8B030D-6E8A-4147-A177-3AD203B41FA5}">
                      <a16:colId xmlns:a16="http://schemas.microsoft.com/office/drawing/2014/main" val="4257782909"/>
                    </a:ext>
                  </a:extLst>
                </a:gridCol>
                <a:gridCol w="118292">
                  <a:extLst>
                    <a:ext uri="{9D8B030D-6E8A-4147-A177-3AD203B41FA5}">
                      <a16:colId xmlns:a16="http://schemas.microsoft.com/office/drawing/2014/main" val="3265063372"/>
                    </a:ext>
                  </a:extLst>
                </a:gridCol>
                <a:gridCol w="118292">
                  <a:extLst>
                    <a:ext uri="{9D8B030D-6E8A-4147-A177-3AD203B41FA5}">
                      <a16:colId xmlns:a16="http://schemas.microsoft.com/office/drawing/2014/main" val="3948584373"/>
                    </a:ext>
                  </a:extLst>
                </a:gridCol>
                <a:gridCol w="118292">
                  <a:extLst>
                    <a:ext uri="{9D8B030D-6E8A-4147-A177-3AD203B41FA5}">
                      <a16:colId xmlns:a16="http://schemas.microsoft.com/office/drawing/2014/main" val="782964170"/>
                    </a:ext>
                  </a:extLst>
                </a:gridCol>
                <a:gridCol w="118292">
                  <a:extLst>
                    <a:ext uri="{9D8B030D-6E8A-4147-A177-3AD203B41FA5}">
                      <a16:colId xmlns:a16="http://schemas.microsoft.com/office/drawing/2014/main" val="2272295597"/>
                    </a:ext>
                  </a:extLst>
                </a:gridCol>
              </a:tblGrid>
              <a:tr h="127738">
                <a:tc>
                  <a:txBody>
                    <a:bodyPr/>
                    <a:lstStyle>
                      <a:lvl1pPr marL="0" algn="l" defTabSz="914378" rtl="0" eaLnBrk="1" latinLnBrk="0" hangingPunct="1">
                        <a:defRPr sz="1800" b="1" kern="1200">
                          <a:solidFill>
                            <a:schemeClr val="lt1"/>
                          </a:solidFill>
                          <a:latin typeface="Calibri" panose="020F0502020204030204"/>
                        </a:defRPr>
                      </a:lvl1pPr>
                      <a:lvl2pPr marL="457189" algn="l" defTabSz="914378" rtl="0" eaLnBrk="1" latinLnBrk="0" hangingPunct="1">
                        <a:defRPr sz="1800" b="1" kern="1200">
                          <a:solidFill>
                            <a:schemeClr val="lt1"/>
                          </a:solidFill>
                          <a:latin typeface="Calibri" panose="020F0502020204030204"/>
                        </a:defRPr>
                      </a:lvl2pPr>
                      <a:lvl3pPr marL="914378" algn="l" defTabSz="914378" rtl="0" eaLnBrk="1" latinLnBrk="0" hangingPunct="1">
                        <a:defRPr sz="1800" b="1" kern="1200">
                          <a:solidFill>
                            <a:schemeClr val="lt1"/>
                          </a:solidFill>
                          <a:latin typeface="Calibri" panose="020F0502020204030204"/>
                        </a:defRPr>
                      </a:lvl3pPr>
                      <a:lvl4pPr marL="1371566" algn="l" defTabSz="914378" rtl="0" eaLnBrk="1" latinLnBrk="0" hangingPunct="1">
                        <a:defRPr sz="1800" b="1" kern="1200">
                          <a:solidFill>
                            <a:schemeClr val="lt1"/>
                          </a:solidFill>
                          <a:latin typeface="Calibri" panose="020F0502020204030204"/>
                        </a:defRPr>
                      </a:lvl4pPr>
                      <a:lvl5pPr marL="1828754" algn="l" defTabSz="914378" rtl="0" eaLnBrk="1" latinLnBrk="0" hangingPunct="1">
                        <a:defRPr sz="1800" b="1" kern="1200">
                          <a:solidFill>
                            <a:schemeClr val="lt1"/>
                          </a:solidFill>
                          <a:latin typeface="Calibri" panose="020F0502020204030204"/>
                        </a:defRPr>
                      </a:lvl5pPr>
                      <a:lvl6pPr marL="2285943" algn="l" defTabSz="914378" rtl="0" eaLnBrk="1" latinLnBrk="0" hangingPunct="1">
                        <a:defRPr sz="1800" b="1" kern="1200">
                          <a:solidFill>
                            <a:schemeClr val="lt1"/>
                          </a:solidFill>
                          <a:latin typeface="Calibri" panose="020F0502020204030204"/>
                        </a:defRPr>
                      </a:lvl6pPr>
                      <a:lvl7pPr marL="2743132" algn="l" defTabSz="914378" rtl="0" eaLnBrk="1" latinLnBrk="0" hangingPunct="1">
                        <a:defRPr sz="1800" b="1" kern="1200">
                          <a:solidFill>
                            <a:schemeClr val="lt1"/>
                          </a:solidFill>
                          <a:latin typeface="Calibri" panose="020F0502020204030204"/>
                        </a:defRPr>
                      </a:lvl7pPr>
                      <a:lvl8pPr marL="3200320" algn="l" defTabSz="914378" rtl="0" eaLnBrk="1" latinLnBrk="0" hangingPunct="1">
                        <a:defRPr sz="1800" b="1" kern="1200">
                          <a:solidFill>
                            <a:schemeClr val="lt1"/>
                          </a:solidFill>
                          <a:latin typeface="Calibri" panose="020F0502020204030204"/>
                        </a:defRPr>
                      </a:lvl8pPr>
                      <a:lvl9pPr marL="3657509" algn="l" defTabSz="914378" rtl="0" eaLnBrk="1" latinLnBrk="0" hangingPunct="1">
                        <a:defRPr sz="1800" b="1" kern="1200">
                          <a:solidFill>
                            <a:schemeClr val="lt1"/>
                          </a:solidFill>
                          <a:latin typeface="Calibri" panose="020F0502020204030204"/>
                        </a:defRPr>
                      </a:lvl9pPr>
                    </a:lstStyle>
                    <a:p>
                      <a:endParaRPr lang="en-GB" sz="100" dirty="0"/>
                    </a:p>
                  </a:txBody>
                  <a:tcPr marL="0" marR="0">
                    <a:lnL w="19050" cap="flat" cmpd="sng" algn="ctr">
                      <a:solidFill>
                        <a:srgbClr val="000000"/>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b="1" kern="1200">
                          <a:solidFill>
                            <a:schemeClr val="lt1"/>
                          </a:solidFill>
                          <a:latin typeface="Calibri" panose="020F0502020204030204"/>
                        </a:defRPr>
                      </a:lvl1pPr>
                      <a:lvl2pPr marL="457189" algn="l" defTabSz="914378" rtl="0" eaLnBrk="1" latinLnBrk="0" hangingPunct="1">
                        <a:defRPr sz="1800" b="1" kern="1200">
                          <a:solidFill>
                            <a:schemeClr val="lt1"/>
                          </a:solidFill>
                          <a:latin typeface="Calibri" panose="020F0502020204030204"/>
                        </a:defRPr>
                      </a:lvl2pPr>
                      <a:lvl3pPr marL="914378" algn="l" defTabSz="914378" rtl="0" eaLnBrk="1" latinLnBrk="0" hangingPunct="1">
                        <a:defRPr sz="1800" b="1" kern="1200">
                          <a:solidFill>
                            <a:schemeClr val="lt1"/>
                          </a:solidFill>
                          <a:latin typeface="Calibri" panose="020F0502020204030204"/>
                        </a:defRPr>
                      </a:lvl3pPr>
                      <a:lvl4pPr marL="1371566" algn="l" defTabSz="914378" rtl="0" eaLnBrk="1" latinLnBrk="0" hangingPunct="1">
                        <a:defRPr sz="1800" b="1" kern="1200">
                          <a:solidFill>
                            <a:schemeClr val="lt1"/>
                          </a:solidFill>
                          <a:latin typeface="Calibri" panose="020F0502020204030204"/>
                        </a:defRPr>
                      </a:lvl4pPr>
                      <a:lvl5pPr marL="1828754" algn="l" defTabSz="914378" rtl="0" eaLnBrk="1" latinLnBrk="0" hangingPunct="1">
                        <a:defRPr sz="1800" b="1" kern="1200">
                          <a:solidFill>
                            <a:schemeClr val="lt1"/>
                          </a:solidFill>
                          <a:latin typeface="Calibri" panose="020F0502020204030204"/>
                        </a:defRPr>
                      </a:lvl5pPr>
                      <a:lvl6pPr marL="2285943" algn="l" defTabSz="914378" rtl="0" eaLnBrk="1" latinLnBrk="0" hangingPunct="1">
                        <a:defRPr sz="1800" b="1" kern="1200">
                          <a:solidFill>
                            <a:schemeClr val="lt1"/>
                          </a:solidFill>
                          <a:latin typeface="Calibri" panose="020F0502020204030204"/>
                        </a:defRPr>
                      </a:lvl6pPr>
                      <a:lvl7pPr marL="2743132" algn="l" defTabSz="914378" rtl="0" eaLnBrk="1" latinLnBrk="0" hangingPunct="1">
                        <a:defRPr sz="1800" b="1" kern="1200">
                          <a:solidFill>
                            <a:schemeClr val="lt1"/>
                          </a:solidFill>
                          <a:latin typeface="Calibri" panose="020F0502020204030204"/>
                        </a:defRPr>
                      </a:lvl7pPr>
                      <a:lvl8pPr marL="3200320" algn="l" defTabSz="914378" rtl="0" eaLnBrk="1" latinLnBrk="0" hangingPunct="1">
                        <a:defRPr sz="1800" b="1" kern="1200">
                          <a:solidFill>
                            <a:schemeClr val="lt1"/>
                          </a:solidFill>
                          <a:latin typeface="Calibri" panose="020F0502020204030204"/>
                        </a:defRPr>
                      </a:lvl8pPr>
                      <a:lvl9pPr marL="3657509" algn="l" defTabSz="914378" rtl="0" eaLnBrk="1" latinLnBrk="0" hangingPunct="1">
                        <a:defRPr sz="1800" b="1" kern="1200">
                          <a:solidFill>
                            <a:schemeClr val="lt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b="1" kern="1200">
                          <a:solidFill>
                            <a:schemeClr val="lt1"/>
                          </a:solidFill>
                          <a:latin typeface="Calibri" panose="020F0502020204030204"/>
                        </a:defRPr>
                      </a:lvl1pPr>
                      <a:lvl2pPr marL="457189" algn="l" defTabSz="914378" rtl="0" eaLnBrk="1" latinLnBrk="0" hangingPunct="1">
                        <a:defRPr sz="1800" b="1" kern="1200">
                          <a:solidFill>
                            <a:schemeClr val="lt1"/>
                          </a:solidFill>
                          <a:latin typeface="Calibri" panose="020F0502020204030204"/>
                        </a:defRPr>
                      </a:lvl2pPr>
                      <a:lvl3pPr marL="914378" algn="l" defTabSz="914378" rtl="0" eaLnBrk="1" latinLnBrk="0" hangingPunct="1">
                        <a:defRPr sz="1800" b="1" kern="1200">
                          <a:solidFill>
                            <a:schemeClr val="lt1"/>
                          </a:solidFill>
                          <a:latin typeface="Calibri" panose="020F0502020204030204"/>
                        </a:defRPr>
                      </a:lvl3pPr>
                      <a:lvl4pPr marL="1371566" algn="l" defTabSz="914378" rtl="0" eaLnBrk="1" latinLnBrk="0" hangingPunct="1">
                        <a:defRPr sz="1800" b="1" kern="1200">
                          <a:solidFill>
                            <a:schemeClr val="lt1"/>
                          </a:solidFill>
                          <a:latin typeface="Calibri" panose="020F0502020204030204"/>
                        </a:defRPr>
                      </a:lvl4pPr>
                      <a:lvl5pPr marL="1828754" algn="l" defTabSz="914378" rtl="0" eaLnBrk="1" latinLnBrk="0" hangingPunct="1">
                        <a:defRPr sz="1800" b="1" kern="1200">
                          <a:solidFill>
                            <a:schemeClr val="lt1"/>
                          </a:solidFill>
                          <a:latin typeface="Calibri" panose="020F0502020204030204"/>
                        </a:defRPr>
                      </a:lvl5pPr>
                      <a:lvl6pPr marL="2285943" algn="l" defTabSz="914378" rtl="0" eaLnBrk="1" latinLnBrk="0" hangingPunct="1">
                        <a:defRPr sz="1800" b="1" kern="1200">
                          <a:solidFill>
                            <a:schemeClr val="lt1"/>
                          </a:solidFill>
                          <a:latin typeface="Calibri" panose="020F0502020204030204"/>
                        </a:defRPr>
                      </a:lvl6pPr>
                      <a:lvl7pPr marL="2743132" algn="l" defTabSz="914378" rtl="0" eaLnBrk="1" latinLnBrk="0" hangingPunct="1">
                        <a:defRPr sz="1800" b="1" kern="1200">
                          <a:solidFill>
                            <a:schemeClr val="lt1"/>
                          </a:solidFill>
                          <a:latin typeface="Calibri" panose="020F0502020204030204"/>
                        </a:defRPr>
                      </a:lvl7pPr>
                      <a:lvl8pPr marL="3200320" algn="l" defTabSz="914378" rtl="0" eaLnBrk="1" latinLnBrk="0" hangingPunct="1">
                        <a:defRPr sz="1800" b="1" kern="1200">
                          <a:solidFill>
                            <a:schemeClr val="lt1"/>
                          </a:solidFill>
                          <a:latin typeface="Calibri" panose="020F0502020204030204"/>
                        </a:defRPr>
                      </a:lvl8pPr>
                      <a:lvl9pPr marL="3657509" algn="l" defTabSz="914378" rtl="0" eaLnBrk="1" latinLnBrk="0" hangingPunct="1">
                        <a:defRPr sz="1800" b="1" kern="1200">
                          <a:solidFill>
                            <a:schemeClr val="lt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b="1" kern="1200">
                          <a:solidFill>
                            <a:schemeClr val="lt1"/>
                          </a:solidFill>
                          <a:latin typeface="Calibri" panose="020F0502020204030204"/>
                        </a:defRPr>
                      </a:lvl1pPr>
                      <a:lvl2pPr marL="457189" algn="l" defTabSz="914378" rtl="0" eaLnBrk="1" latinLnBrk="0" hangingPunct="1">
                        <a:defRPr sz="1800" b="1" kern="1200">
                          <a:solidFill>
                            <a:schemeClr val="lt1"/>
                          </a:solidFill>
                          <a:latin typeface="Calibri" panose="020F0502020204030204"/>
                        </a:defRPr>
                      </a:lvl2pPr>
                      <a:lvl3pPr marL="914378" algn="l" defTabSz="914378" rtl="0" eaLnBrk="1" latinLnBrk="0" hangingPunct="1">
                        <a:defRPr sz="1800" b="1" kern="1200">
                          <a:solidFill>
                            <a:schemeClr val="lt1"/>
                          </a:solidFill>
                          <a:latin typeface="Calibri" panose="020F0502020204030204"/>
                        </a:defRPr>
                      </a:lvl3pPr>
                      <a:lvl4pPr marL="1371566" algn="l" defTabSz="914378" rtl="0" eaLnBrk="1" latinLnBrk="0" hangingPunct="1">
                        <a:defRPr sz="1800" b="1" kern="1200">
                          <a:solidFill>
                            <a:schemeClr val="lt1"/>
                          </a:solidFill>
                          <a:latin typeface="Calibri" panose="020F0502020204030204"/>
                        </a:defRPr>
                      </a:lvl4pPr>
                      <a:lvl5pPr marL="1828754" algn="l" defTabSz="914378" rtl="0" eaLnBrk="1" latinLnBrk="0" hangingPunct="1">
                        <a:defRPr sz="1800" b="1" kern="1200">
                          <a:solidFill>
                            <a:schemeClr val="lt1"/>
                          </a:solidFill>
                          <a:latin typeface="Calibri" panose="020F0502020204030204"/>
                        </a:defRPr>
                      </a:lvl5pPr>
                      <a:lvl6pPr marL="2285943" algn="l" defTabSz="914378" rtl="0" eaLnBrk="1" latinLnBrk="0" hangingPunct="1">
                        <a:defRPr sz="1800" b="1" kern="1200">
                          <a:solidFill>
                            <a:schemeClr val="lt1"/>
                          </a:solidFill>
                          <a:latin typeface="Calibri" panose="020F0502020204030204"/>
                        </a:defRPr>
                      </a:lvl6pPr>
                      <a:lvl7pPr marL="2743132" algn="l" defTabSz="914378" rtl="0" eaLnBrk="1" latinLnBrk="0" hangingPunct="1">
                        <a:defRPr sz="1800" b="1" kern="1200">
                          <a:solidFill>
                            <a:schemeClr val="lt1"/>
                          </a:solidFill>
                          <a:latin typeface="Calibri" panose="020F0502020204030204"/>
                        </a:defRPr>
                      </a:lvl7pPr>
                      <a:lvl8pPr marL="3200320" algn="l" defTabSz="914378" rtl="0" eaLnBrk="1" latinLnBrk="0" hangingPunct="1">
                        <a:defRPr sz="1800" b="1" kern="1200">
                          <a:solidFill>
                            <a:schemeClr val="lt1"/>
                          </a:solidFill>
                          <a:latin typeface="Calibri" panose="020F0502020204030204"/>
                        </a:defRPr>
                      </a:lvl8pPr>
                      <a:lvl9pPr marL="3657509" algn="l" defTabSz="914378" rtl="0" eaLnBrk="1" latinLnBrk="0" hangingPunct="1">
                        <a:defRPr sz="1800" b="1" kern="1200">
                          <a:solidFill>
                            <a:schemeClr val="lt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b="1" kern="1200">
                          <a:solidFill>
                            <a:schemeClr val="lt1"/>
                          </a:solidFill>
                          <a:latin typeface="Calibri" panose="020F0502020204030204"/>
                        </a:defRPr>
                      </a:lvl1pPr>
                      <a:lvl2pPr marL="457189" algn="l" defTabSz="914378" rtl="0" eaLnBrk="1" latinLnBrk="0" hangingPunct="1">
                        <a:defRPr sz="1800" b="1" kern="1200">
                          <a:solidFill>
                            <a:schemeClr val="lt1"/>
                          </a:solidFill>
                          <a:latin typeface="Calibri" panose="020F0502020204030204"/>
                        </a:defRPr>
                      </a:lvl2pPr>
                      <a:lvl3pPr marL="914378" algn="l" defTabSz="914378" rtl="0" eaLnBrk="1" latinLnBrk="0" hangingPunct="1">
                        <a:defRPr sz="1800" b="1" kern="1200">
                          <a:solidFill>
                            <a:schemeClr val="lt1"/>
                          </a:solidFill>
                          <a:latin typeface="Calibri" panose="020F0502020204030204"/>
                        </a:defRPr>
                      </a:lvl3pPr>
                      <a:lvl4pPr marL="1371566" algn="l" defTabSz="914378" rtl="0" eaLnBrk="1" latinLnBrk="0" hangingPunct="1">
                        <a:defRPr sz="1800" b="1" kern="1200">
                          <a:solidFill>
                            <a:schemeClr val="lt1"/>
                          </a:solidFill>
                          <a:latin typeface="Calibri" panose="020F0502020204030204"/>
                        </a:defRPr>
                      </a:lvl4pPr>
                      <a:lvl5pPr marL="1828754" algn="l" defTabSz="914378" rtl="0" eaLnBrk="1" latinLnBrk="0" hangingPunct="1">
                        <a:defRPr sz="1800" b="1" kern="1200">
                          <a:solidFill>
                            <a:schemeClr val="lt1"/>
                          </a:solidFill>
                          <a:latin typeface="Calibri" panose="020F0502020204030204"/>
                        </a:defRPr>
                      </a:lvl5pPr>
                      <a:lvl6pPr marL="2285943" algn="l" defTabSz="914378" rtl="0" eaLnBrk="1" latinLnBrk="0" hangingPunct="1">
                        <a:defRPr sz="1800" b="1" kern="1200">
                          <a:solidFill>
                            <a:schemeClr val="lt1"/>
                          </a:solidFill>
                          <a:latin typeface="Calibri" panose="020F0502020204030204"/>
                        </a:defRPr>
                      </a:lvl6pPr>
                      <a:lvl7pPr marL="2743132" algn="l" defTabSz="914378" rtl="0" eaLnBrk="1" latinLnBrk="0" hangingPunct="1">
                        <a:defRPr sz="1800" b="1" kern="1200">
                          <a:solidFill>
                            <a:schemeClr val="lt1"/>
                          </a:solidFill>
                          <a:latin typeface="Calibri" panose="020F0502020204030204"/>
                        </a:defRPr>
                      </a:lvl7pPr>
                      <a:lvl8pPr marL="3200320" algn="l" defTabSz="914378" rtl="0" eaLnBrk="1" latinLnBrk="0" hangingPunct="1">
                        <a:defRPr sz="1800" b="1" kern="1200">
                          <a:solidFill>
                            <a:schemeClr val="lt1"/>
                          </a:solidFill>
                          <a:latin typeface="Calibri" panose="020F0502020204030204"/>
                        </a:defRPr>
                      </a:lvl8pPr>
                      <a:lvl9pPr marL="3657509" algn="l" defTabSz="914378" rtl="0" eaLnBrk="1" latinLnBrk="0" hangingPunct="1">
                        <a:defRPr sz="1800" b="1" kern="1200">
                          <a:solidFill>
                            <a:schemeClr val="lt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b="1" kern="1200">
                          <a:solidFill>
                            <a:schemeClr val="lt1"/>
                          </a:solidFill>
                          <a:latin typeface="Calibri" panose="020F0502020204030204"/>
                        </a:defRPr>
                      </a:lvl1pPr>
                      <a:lvl2pPr marL="457189" algn="l" defTabSz="914378" rtl="0" eaLnBrk="1" latinLnBrk="0" hangingPunct="1">
                        <a:defRPr sz="1800" b="1" kern="1200">
                          <a:solidFill>
                            <a:schemeClr val="lt1"/>
                          </a:solidFill>
                          <a:latin typeface="Calibri" panose="020F0502020204030204"/>
                        </a:defRPr>
                      </a:lvl2pPr>
                      <a:lvl3pPr marL="914378" algn="l" defTabSz="914378" rtl="0" eaLnBrk="1" latinLnBrk="0" hangingPunct="1">
                        <a:defRPr sz="1800" b="1" kern="1200">
                          <a:solidFill>
                            <a:schemeClr val="lt1"/>
                          </a:solidFill>
                          <a:latin typeface="Calibri" panose="020F0502020204030204"/>
                        </a:defRPr>
                      </a:lvl3pPr>
                      <a:lvl4pPr marL="1371566" algn="l" defTabSz="914378" rtl="0" eaLnBrk="1" latinLnBrk="0" hangingPunct="1">
                        <a:defRPr sz="1800" b="1" kern="1200">
                          <a:solidFill>
                            <a:schemeClr val="lt1"/>
                          </a:solidFill>
                          <a:latin typeface="Calibri" panose="020F0502020204030204"/>
                        </a:defRPr>
                      </a:lvl4pPr>
                      <a:lvl5pPr marL="1828754" algn="l" defTabSz="914378" rtl="0" eaLnBrk="1" latinLnBrk="0" hangingPunct="1">
                        <a:defRPr sz="1800" b="1" kern="1200">
                          <a:solidFill>
                            <a:schemeClr val="lt1"/>
                          </a:solidFill>
                          <a:latin typeface="Calibri" panose="020F0502020204030204"/>
                        </a:defRPr>
                      </a:lvl5pPr>
                      <a:lvl6pPr marL="2285943" algn="l" defTabSz="914378" rtl="0" eaLnBrk="1" latinLnBrk="0" hangingPunct="1">
                        <a:defRPr sz="1800" b="1" kern="1200">
                          <a:solidFill>
                            <a:schemeClr val="lt1"/>
                          </a:solidFill>
                          <a:latin typeface="Calibri" panose="020F0502020204030204"/>
                        </a:defRPr>
                      </a:lvl6pPr>
                      <a:lvl7pPr marL="2743132" algn="l" defTabSz="914378" rtl="0" eaLnBrk="1" latinLnBrk="0" hangingPunct="1">
                        <a:defRPr sz="1800" b="1" kern="1200">
                          <a:solidFill>
                            <a:schemeClr val="lt1"/>
                          </a:solidFill>
                          <a:latin typeface="Calibri" panose="020F0502020204030204"/>
                        </a:defRPr>
                      </a:lvl7pPr>
                      <a:lvl8pPr marL="3200320" algn="l" defTabSz="914378" rtl="0" eaLnBrk="1" latinLnBrk="0" hangingPunct="1">
                        <a:defRPr sz="1800" b="1" kern="1200">
                          <a:solidFill>
                            <a:schemeClr val="lt1"/>
                          </a:solidFill>
                          <a:latin typeface="Calibri" panose="020F0502020204030204"/>
                        </a:defRPr>
                      </a:lvl8pPr>
                      <a:lvl9pPr marL="3657509" algn="l" defTabSz="914378" rtl="0" eaLnBrk="1" latinLnBrk="0" hangingPunct="1">
                        <a:defRPr sz="1800" b="1" kern="1200">
                          <a:solidFill>
                            <a:schemeClr val="lt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b="1" kern="1200">
                          <a:solidFill>
                            <a:schemeClr val="lt1"/>
                          </a:solidFill>
                          <a:latin typeface="Calibri" panose="020F0502020204030204"/>
                        </a:defRPr>
                      </a:lvl1pPr>
                      <a:lvl2pPr marL="457189" algn="l" defTabSz="914378" rtl="0" eaLnBrk="1" latinLnBrk="0" hangingPunct="1">
                        <a:defRPr sz="1800" b="1" kern="1200">
                          <a:solidFill>
                            <a:schemeClr val="lt1"/>
                          </a:solidFill>
                          <a:latin typeface="Calibri" panose="020F0502020204030204"/>
                        </a:defRPr>
                      </a:lvl2pPr>
                      <a:lvl3pPr marL="914378" algn="l" defTabSz="914378" rtl="0" eaLnBrk="1" latinLnBrk="0" hangingPunct="1">
                        <a:defRPr sz="1800" b="1" kern="1200">
                          <a:solidFill>
                            <a:schemeClr val="lt1"/>
                          </a:solidFill>
                          <a:latin typeface="Calibri" panose="020F0502020204030204"/>
                        </a:defRPr>
                      </a:lvl3pPr>
                      <a:lvl4pPr marL="1371566" algn="l" defTabSz="914378" rtl="0" eaLnBrk="1" latinLnBrk="0" hangingPunct="1">
                        <a:defRPr sz="1800" b="1" kern="1200">
                          <a:solidFill>
                            <a:schemeClr val="lt1"/>
                          </a:solidFill>
                          <a:latin typeface="Calibri" panose="020F0502020204030204"/>
                        </a:defRPr>
                      </a:lvl4pPr>
                      <a:lvl5pPr marL="1828754" algn="l" defTabSz="914378" rtl="0" eaLnBrk="1" latinLnBrk="0" hangingPunct="1">
                        <a:defRPr sz="1800" b="1" kern="1200">
                          <a:solidFill>
                            <a:schemeClr val="lt1"/>
                          </a:solidFill>
                          <a:latin typeface="Calibri" panose="020F0502020204030204"/>
                        </a:defRPr>
                      </a:lvl5pPr>
                      <a:lvl6pPr marL="2285943" algn="l" defTabSz="914378" rtl="0" eaLnBrk="1" latinLnBrk="0" hangingPunct="1">
                        <a:defRPr sz="1800" b="1" kern="1200">
                          <a:solidFill>
                            <a:schemeClr val="lt1"/>
                          </a:solidFill>
                          <a:latin typeface="Calibri" panose="020F0502020204030204"/>
                        </a:defRPr>
                      </a:lvl6pPr>
                      <a:lvl7pPr marL="2743132" algn="l" defTabSz="914378" rtl="0" eaLnBrk="1" latinLnBrk="0" hangingPunct="1">
                        <a:defRPr sz="1800" b="1" kern="1200">
                          <a:solidFill>
                            <a:schemeClr val="lt1"/>
                          </a:solidFill>
                          <a:latin typeface="Calibri" panose="020F0502020204030204"/>
                        </a:defRPr>
                      </a:lvl7pPr>
                      <a:lvl8pPr marL="3200320" algn="l" defTabSz="914378" rtl="0" eaLnBrk="1" latinLnBrk="0" hangingPunct="1">
                        <a:defRPr sz="1800" b="1" kern="1200">
                          <a:solidFill>
                            <a:schemeClr val="lt1"/>
                          </a:solidFill>
                          <a:latin typeface="Calibri" panose="020F0502020204030204"/>
                        </a:defRPr>
                      </a:lvl8pPr>
                      <a:lvl9pPr marL="3657509" algn="l" defTabSz="914378" rtl="0" eaLnBrk="1" latinLnBrk="0" hangingPunct="1">
                        <a:defRPr sz="1800" b="1" kern="1200">
                          <a:solidFill>
                            <a:schemeClr val="lt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b="1" kern="1200">
                          <a:solidFill>
                            <a:schemeClr val="lt1"/>
                          </a:solidFill>
                          <a:latin typeface="Calibri" panose="020F0502020204030204"/>
                        </a:defRPr>
                      </a:lvl1pPr>
                      <a:lvl2pPr marL="457189" algn="l" defTabSz="914378" rtl="0" eaLnBrk="1" latinLnBrk="0" hangingPunct="1">
                        <a:defRPr sz="1800" b="1" kern="1200">
                          <a:solidFill>
                            <a:schemeClr val="lt1"/>
                          </a:solidFill>
                          <a:latin typeface="Calibri" panose="020F0502020204030204"/>
                        </a:defRPr>
                      </a:lvl2pPr>
                      <a:lvl3pPr marL="914378" algn="l" defTabSz="914378" rtl="0" eaLnBrk="1" latinLnBrk="0" hangingPunct="1">
                        <a:defRPr sz="1800" b="1" kern="1200">
                          <a:solidFill>
                            <a:schemeClr val="lt1"/>
                          </a:solidFill>
                          <a:latin typeface="Calibri" panose="020F0502020204030204"/>
                        </a:defRPr>
                      </a:lvl3pPr>
                      <a:lvl4pPr marL="1371566" algn="l" defTabSz="914378" rtl="0" eaLnBrk="1" latinLnBrk="0" hangingPunct="1">
                        <a:defRPr sz="1800" b="1" kern="1200">
                          <a:solidFill>
                            <a:schemeClr val="lt1"/>
                          </a:solidFill>
                          <a:latin typeface="Calibri" panose="020F0502020204030204"/>
                        </a:defRPr>
                      </a:lvl4pPr>
                      <a:lvl5pPr marL="1828754" algn="l" defTabSz="914378" rtl="0" eaLnBrk="1" latinLnBrk="0" hangingPunct="1">
                        <a:defRPr sz="1800" b="1" kern="1200">
                          <a:solidFill>
                            <a:schemeClr val="lt1"/>
                          </a:solidFill>
                          <a:latin typeface="Calibri" panose="020F0502020204030204"/>
                        </a:defRPr>
                      </a:lvl5pPr>
                      <a:lvl6pPr marL="2285943" algn="l" defTabSz="914378" rtl="0" eaLnBrk="1" latinLnBrk="0" hangingPunct="1">
                        <a:defRPr sz="1800" b="1" kern="1200">
                          <a:solidFill>
                            <a:schemeClr val="lt1"/>
                          </a:solidFill>
                          <a:latin typeface="Calibri" panose="020F0502020204030204"/>
                        </a:defRPr>
                      </a:lvl6pPr>
                      <a:lvl7pPr marL="2743132" algn="l" defTabSz="914378" rtl="0" eaLnBrk="1" latinLnBrk="0" hangingPunct="1">
                        <a:defRPr sz="1800" b="1" kern="1200">
                          <a:solidFill>
                            <a:schemeClr val="lt1"/>
                          </a:solidFill>
                          <a:latin typeface="Calibri" panose="020F0502020204030204"/>
                        </a:defRPr>
                      </a:lvl7pPr>
                      <a:lvl8pPr marL="3200320" algn="l" defTabSz="914378" rtl="0" eaLnBrk="1" latinLnBrk="0" hangingPunct="1">
                        <a:defRPr sz="1800" b="1" kern="1200">
                          <a:solidFill>
                            <a:schemeClr val="lt1"/>
                          </a:solidFill>
                          <a:latin typeface="Calibri" panose="020F0502020204030204"/>
                        </a:defRPr>
                      </a:lvl8pPr>
                      <a:lvl9pPr marL="3657509" algn="l" defTabSz="914378" rtl="0" eaLnBrk="1" latinLnBrk="0" hangingPunct="1">
                        <a:defRPr sz="1800" b="1" kern="1200">
                          <a:solidFill>
                            <a:schemeClr val="lt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b="1" kern="1200">
                          <a:solidFill>
                            <a:schemeClr val="lt1"/>
                          </a:solidFill>
                          <a:latin typeface="Calibri" panose="020F0502020204030204"/>
                        </a:defRPr>
                      </a:lvl1pPr>
                      <a:lvl2pPr marL="457189" algn="l" defTabSz="914378" rtl="0" eaLnBrk="1" latinLnBrk="0" hangingPunct="1">
                        <a:defRPr sz="1800" b="1" kern="1200">
                          <a:solidFill>
                            <a:schemeClr val="lt1"/>
                          </a:solidFill>
                          <a:latin typeface="Calibri" panose="020F0502020204030204"/>
                        </a:defRPr>
                      </a:lvl2pPr>
                      <a:lvl3pPr marL="914378" algn="l" defTabSz="914378" rtl="0" eaLnBrk="1" latinLnBrk="0" hangingPunct="1">
                        <a:defRPr sz="1800" b="1" kern="1200">
                          <a:solidFill>
                            <a:schemeClr val="lt1"/>
                          </a:solidFill>
                          <a:latin typeface="Calibri" panose="020F0502020204030204"/>
                        </a:defRPr>
                      </a:lvl3pPr>
                      <a:lvl4pPr marL="1371566" algn="l" defTabSz="914378" rtl="0" eaLnBrk="1" latinLnBrk="0" hangingPunct="1">
                        <a:defRPr sz="1800" b="1" kern="1200">
                          <a:solidFill>
                            <a:schemeClr val="lt1"/>
                          </a:solidFill>
                          <a:latin typeface="Calibri" panose="020F0502020204030204"/>
                        </a:defRPr>
                      </a:lvl4pPr>
                      <a:lvl5pPr marL="1828754" algn="l" defTabSz="914378" rtl="0" eaLnBrk="1" latinLnBrk="0" hangingPunct="1">
                        <a:defRPr sz="1800" b="1" kern="1200">
                          <a:solidFill>
                            <a:schemeClr val="lt1"/>
                          </a:solidFill>
                          <a:latin typeface="Calibri" panose="020F0502020204030204"/>
                        </a:defRPr>
                      </a:lvl5pPr>
                      <a:lvl6pPr marL="2285943" algn="l" defTabSz="914378" rtl="0" eaLnBrk="1" latinLnBrk="0" hangingPunct="1">
                        <a:defRPr sz="1800" b="1" kern="1200">
                          <a:solidFill>
                            <a:schemeClr val="lt1"/>
                          </a:solidFill>
                          <a:latin typeface="Calibri" panose="020F0502020204030204"/>
                        </a:defRPr>
                      </a:lvl6pPr>
                      <a:lvl7pPr marL="2743132" algn="l" defTabSz="914378" rtl="0" eaLnBrk="1" latinLnBrk="0" hangingPunct="1">
                        <a:defRPr sz="1800" b="1" kern="1200">
                          <a:solidFill>
                            <a:schemeClr val="lt1"/>
                          </a:solidFill>
                          <a:latin typeface="Calibri" panose="020F0502020204030204"/>
                        </a:defRPr>
                      </a:lvl7pPr>
                      <a:lvl8pPr marL="3200320" algn="l" defTabSz="914378" rtl="0" eaLnBrk="1" latinLnBrk="0" hangingPunct="1">
                        <a:defRPr sz="1800" b="1" kern="1200">
                          <a:solidFill>
                            <a:schemeClr val="lt1"/>
                          </a:solidFill>
                          <a:latin typeface="Calibri" panose="020F0502020204030204"/>
                        </a:defRPr>
                      </a:lvl8pPr>
                      <a:lvl9pPr marL="3657509" algn="l" defTabSz="914378" rtl="0" eaLnBrk="1" latinLnBrk="0" hangingPunct="1">
                        <a:defRPr sz="1800" b="1" kern="1200">
                          <a:solidFill>
                            <a:schemeClr val="lt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b="1" kern="1200">
                          <a:solidFill>
                            <a:schemeClr val="lt1"/>
                          </a:solidFill>
                          <a:latin typeface="Calibri" panose="020F0502020204030204"/>
                        </a:defRPr>
                      </a:lvl1pPr>
                      <a:lvl2pPr marL="457189" algn="l" defTabSz="914378" rtl="0" eaLnBrk="1" latinLnBrk="0" hangingPunct="1">
                        <a:defRPr sz="1800" b="1" kern="1200">
                          <a:solidFill>
                            <a:schemeClr val="lt1"/>
                          </a:solidFill>
                          <a:latin typeface="Calibri" panose="020F0502020204030204"/>
                        </a:defRPr>
                      </a:lvl2pPr>
                      <a:lvl3pPr marL="914378" algn="l" defTabSz="914378" rtl="0" eaLnBrk="1" latinLnBrk="0" hangingPunct="1">
                        <a:defRPr sz="1800" b="1" kern="1200">
                          <a:solidFill>
                            <a:schemeClr val="lt1"/>
                          </a:solidFill>
                          <a:latin typeface="Calibri" panose="020F0502020204030204"/>
                        </a:defRPr>
                      </a:lvl3pPr>
                      <a:lvl4pPr marL="1371566" algn="l" defTabSz="914378" rtl="0" eaLnBrk="1" latinLnBrk="0" hangingPunct="1">
                        <a:defRPr sz="1800" b="1" kern="1200">
                          <a:solidFill>
                            <a:schemeClr val="lt1"/>
                          </a:solidFill>
                          <a:latin typeface="Calibri" panose="020F0502020204030204"/>
                        </a:defRPr>
                      </a:lvl4pPr>
                      <a:lvl5pPr marL="1828754" algn="l" defTabSz="914378" rtl="0" eaLnBrk="1" latinLnBrk="0" hangingPunct="1">
                        <a:defRPr sz="1800" b="1" kern="1200">
                          <a:solidFill>
                            <a:schemeClr val="lt1"/>
                          </a:solidFill>
                          <a:latin typeface="Calibri" panose="020F0502020204030204"/>
                        </a:defRPr>
                      </a:lvl5pPr>
                      <a:lvl6pPr marL="2285943" algn="l" defTabSz="914378" rtl="0" eaLnBrk="1" latinLnBrk="0" hangingPunct="1">
                        <a:defRPr sz="1800" b="1" kern="1200">
                          <a:solidFill>
                            <a:schemeClr val="lt1"/>
                          </a:solidFill>
                          <a:latin typeface="Calibri" panose="020F0502020204030204"/>
                        </a:defRPr>
                      </a:lvl6pPr>
                      <a:lvl7pPr marL="2743132" algn="l" defTabSz="914378" rtl="0" eaLnBrk="1" latinLnBrk="0" hangingPunct="1">
                        <a:defRPr sz="1800" b="1" kern="1200">
                          <a:solidFill>
                            <a:schemeClr val="lt1"/>
                          </a:solidFill>
                          <a:latin typeface="Calibri" panose="020F0502020204030204"/>
                        </a:defRPr>
                      </a:lvl7pPr>
                      <a:lvl8pPr marL="3200320" algn="l" defTabSz="914378" rtl="0" eaLnBrk="1" latinLnBrk="0" hangingPunct="1">
                        <a:defRPr sz="1800" b="1" kern="1200">
                          <a:solidFill>
                            <a:schemeClr val="lt1"/>
                          </a:solidFill>
                          <a:latin typeface="Calibri" panose="020F0502020204030204"/>
                        </a:defRPr>
                      </a:lvl8pPr>
                      <a:lvl9pPr marL="3657509" algn="l" defTabSz="914378" rtl="0" eaLnBrk="1" latinLnBrk="0" hangingPunct="1">
                        <a:defRPr sz="1800" b="1" kern="1200">
                          <a:solidFill>
                            <a:schemeClr val="lt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b="1" kern="1200">
                          <a:solidFill>
                            <a:schemeClr val="lt1"/>
                          </a:solidFill>
                          <a:latin typeface="Calibri" panose="020F0502020204030204"/>
                        </a:defRPr>
                      </a:lvl1pPr>
                      <a:lvl2pPr marL="457189" algn="l" defTabSz="914378" rtl="0" eaLnBrk="1" latinLnBrk="0" hangingPunct="1">
                        <a:defRPr sz="1800" b="1" kern="1200">
                          <a:solidFill>
                            <a:schemeClr val="lt1"/>
                          </a:solidFill>
                          <a:latin typeface="Calibri" panose="020F0502020204030204"/>
                        </a:defRPr>
                      </a:lvl2pPr>
                      <a:lvl3pPr marL="914378" algn="l" defTabSz="914378" rtl="0" eaLnBrk="1" latinLnBrk="0" hangingPunct="1">
                        <a:defRPr sz="1800" b="1" kern="1200">
                          <a:solidFill>
                            <a:schemeClr val="lt1"/>
                          </a:solidFill>
                          <a:latin typeface="Calibri" panose="020F0502020204030204"/>
                        </a:defRPr>
                      </a:lvl3pPr>
                      <a:lvl4pPr marL="1371566" algn="l" defTabSz="914378" rtl="0" eaLnBrk="1" latinLnBrk="0" hangingPunct="1">
                        <a:defRPr sz="1800" b="1" kern="1200">
                          <a:solidFill>
                            <a:schemeClr val="lt1"/>
                          </a:solidFill>
                          <a:latin typeface="Calibri" panose="020F0502020204030204"/>
                        </a:defRPr>
                      </a:lvl4pPr>
                      <a:lvl5pPr marL="1828754" algn="l" defTabSz="914378" rtl="0" eaLnBrk="1" latinLnBrk="0" hangingPunct="1">
                        <a:defRPr sz="1800" b="1" kern="1200">
                          <a:solidFill>
                            <a:schemeClr val="lt1"/>
                          </a:solidFill>
                          <a:latin typeface="Calibri" panose="020F0502020204030204"/>
                        </a:defRPr>
                      </a:lvl5pPr>
                      <a:lvl6pPr marL="2285943" algn="l" defTabSz="914378" rtl="0" eaLnBrk="1" latinLnBrk="0" hangingPunct="1">
                        <a:defRPr sz="1800" b="1" kern="1200">
                          <a:solidFill>
                            <a:schemeClr val="lt1"/>
                          </a:solidFill>
                          <a:latin typeface="Calibri" panose="020F0502020204030204"/>
                        </a:defRPr>
                      </a:lvl6pPr>
                      <a:lvl7pPr marL="2743132" algn="l" defTabSz="914378" rtl="0" eaLnBrk="1" latinLnBrk="0" hangingPunct="1">
                        <a:defRPr sz="1800" b="1" kern="1200">
                          <a:solidFill>
                            <a:schemeClr val="lt1"/>
                          </a:solidFill>
                          <a:latin typeface="Calibri" panose="020F0502020204030204"/>
                        </a:defRPr>
                      </a:lvl7pPr>
                      <a:lvl8pPr marL="3200320" algn="l" defTabSz="914378" rtl="0" eaLnBrk="1" latinLnBrk="0" hangingPunct="1">
                        <a:defRPr sz="1800" b="1" kern="1200">
                          <a:solidFill>
                            <a:schemeClr val="lt1"/>
                          </a:solidFill>
                          <a:latin typeface="Calibri" panose="020F0502020204030204"/>
                        </a:defRPr>
                      </a:lvl8pPr>
                      <a:lvl9pPr marL="3657509" algn="l" defTabSz="914378" rtl="0" eaLnBrk="1" latinLnBrk="0" hangingPunct="1">
                        <a:defRPr sz="1800" b="1" kern="1200">
                          <a:solidFill>
                            <a:schemeClr val="lt1"/>
                          </a:solidFill>
                          <a:latin typeface="Calibri" panose="020F0502020204030204"/>
                        </a:defRPr>
                      </a:lvl9pPr>
                    </a:lstStyle>
                    <a:p>
                      <a:endParaRPr lang="en-GB" sz="100"/>
                    </a:p>
                  </a:txBody>
                  <a:tcPr marL="0" marR="0">
                    <a:lnL w="19050" cap="flat" cmpd="sng" algn="ctr">
                      <a:solidFill>
                        <a:srgbClr val="000000"/>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b="1" kern="1200">
                          <a:solidFill>
                            <a:schemeClr val="lt1"/>
                          </a:solidFill>
                          <a:latin typeface="Calibri" panose="020F0502020204030204"/>
                        </a:defRPr>
                      </a:lvl1pPr>
                      <a:lvl2pPr marL="457189" algn="l" defTabSz="914378" rtl="0" eaLnBrk="1" latinLnBrk="0" hangingPunct="1">
                        <a:defRPr sz="1800" b="1" kern="1200">
                          <a:solidFill>
                            <a:schemeClr val="lt1"/>
                          </a:solidFill>
                          <a:latin typeface="Calibri" panose="020F0502020204030204"/>
                        </a:defRPr>
                      </a:lvl2pPr>
                      <a:lvl3pPr marL="914378" algn="l" defTabSz="914378" rtl="0" eaLnBrk="1" latinLnBrk="0" hangingPunct="1">
                        <a:defRPr sz="1800" b="1" kern="1200">
                          <a:solidFill>
                            <a:schemeClr val="lt1"/>
                          </a:solidFill>
                          <a:latin typeface="Calibri" panose="020F0502020204030204"/>
                        </a:defRPr>
                      </a:lvl3pPr>
                      <a:lvl4pPr marL="1371566" algn="l" defTabSz="914378" rtl="0" eaLnBrk="1" latinLnBrk="0" hangingPunct="1">
                        <a:defRPr sz="1800" b="1" kern="1200">
                          <a:solidFill>
                            <a:schemeClr val="lt1"/>
                          </a:solidFill>
                          <a:latin typeface="Calibri" panose="020F0502020204030204"/>
                        </a:defRPr>
                      </a:lvl4pPr>
                      <a:lvl5pPr marL="1828754" algn="l" defTabSz="914378" rtl="0" eaLnBrk="1" latinLnBrk="0" hangingPunct="1">
                        <a:defRPr sz="1800" b="1" kern="1200">
                          <a:solidFill>
                            <a:schemeClr val="lt1"/>
                          </a:solidFill>
                          <a:latin typeface="Calibri" panose="020F0502020204030204"/>
                        </a:defRPr>
                      </a:lvl5pPr>
                      <a:lvl6pPr marL="2285943" algn="l" defTabSz="914378" rtl="0" eaLnBrk="1" latinLnBrk="0" hangingPunct="1">
                        <a:defRPr sz="1800" b="1" kern="1200">
                          <a:solidFill>
                            <a:schemeClr val="lt1"/>
                          </a:solidFill>
                          <a:latin typeface="Calibri" panose="020F0502020204030204"/>
                        </a:defRPr>
                      </a:lvl6pPr>
                      <a:lvl7pPr marL="2743132" algn="l" defTabSz="914378" rtl="0" eaLnBrk="1" latinLnBrk="0" hangingPunct="1">
                        <a:defRPr sz="1800" b="1" kern="1200">
                          <a:solidFill>
                            <a:schemeClr val="lt1"/>
                          </a:solidFill>
                          <a:latin typeface="Calibri" panose="020F0502020204030204"/>
                        </a:defRPr>
                      </a:lvl7pPr>
                      <a:lvl8pPr marL="3200320" algn="l" defTabSz="914378" rtl="0" eaLnBrk="1" latinLnBrk="0" hangingPunct="1">
                        <a:defRPr sz="1800" b="1" kern="1200">
                          <a:solidFill>
                            <a:schemeClr val="lt1"/>
                          </a:solidFill>
                          <a:latin typeface="Calibri" panose="020F0502020204030204"/>
                        </a:defRPr>
                      </a:lvl8pPr>
                      <a:lvl9pPr marL="3657509" algn="l" defTabSz="914378" rtl="0" eaLnBrk="1" latinLnBrk="0" hangingPunct="1">
                        <a:defRPr sz="1800" b="1" kern="1200">
                          <a:solidFill>
                            <a:schemeClr val="lt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b="1" kern="1200">
                          <a:solidFill>
                            <a:schemeClr val="lt1"/>
                          </a:solidFill>
                          <a:latin typeface="Calibri" panose="020F0502020204030204"/>
                        </a:defRPr>
                      </a:lvl1pPr>
                      <a:lvl2pPr marL="457189" algn="l" defTabSz="914378" rtl="0" eaLnBrk="1" latinLnBrk="0" hangingPunct="1">
                        <a:defRPr sz="1800" b="1" kern="1200">
                          <a:solidFill>
                            <a:schemeClr val="lt1"/>
                          </a:solidFill>
                          <a:latin typeface="Calibri" panose="020F0502020204030204"/>
                        </a:defRPr>
                      </a:lvl2pPr>
                      <a:lvl3pPr marL="914378" algn="l" defTabSz="914378" rtl="0" eaLnBrk="1" latinLnBrk="0" hangingPunct="1">
                        <a:defRPr sz="1800" b="1" kern="1200">
                          <a:solidFill>
                            <a:schemeClr val="lt1"/>
                          </a:solidFill>
                          <a:latin typeface="Calibri" panose="020F0502020204030204"/>
                        </a:defRPr>
                      </a:lvl3pPr>
                      <a:lvl4pPr marL="1371566" algn="l" defTabSz="914378" rtl="0" eaLnBrk="1" latinLnBrk="0" hangingPunct="1">
                        <a:defRPr sz="1800" b="1" kern="1200">
                          <a:solidFill>
                            <a:schemeClr val="lt1"/>
                          </a:solidFill>
                          <a:latin typeface="Calibri" panose="020F0502020204030204"/>
                        </a:defRPr>
                      </a:lvl4pPr>
                      <a:lvl5pPr marL="1828754" algn="l" defTabSz="914378" rtl="0" eaLnBrk="1" latinLnBrk="0" hangingPunct="1">
                        <a:defRPr sz="1800" b="1" kern="1200">
                          <a:solidFill>
                            <a:schemeClr val="lt1"/>
                          </a:solidFill>
                          <a:latin typeface="Calibri" panose="020F0502020204030204"/>
                        </a:defRPr>
                      </a:lvl5pPr>
                      <a:lvl6pPr marL="2285943" algn="l" defTabSz="914378" rtl="0" eaLnBrk="1" latinLnBrk="0" hangingPunct="1">
                        <a:defRPr sz="1800" b="1" kern="1200">
                          <a:solidFill>
                            <a:schemeClr val="lt1"/>
                          </a:solidFill>
                          <a:latin typeface="Calibri" panose="020F0502020204030204"/>
                        </a:defRPr>
                      </a:lvl6pPr>
                      <a:lvl7pPr marL="2743132" algn="l" defTabSz="914378" rtl="0" eaLnBrk="1" latinLnBrk="0" hangingPunct="1">
                        <a:defRPr sz="1800" b="1" kern="1200">
                          <a:solidFill>
                            <a:schemeClr val="lt1"/>
                          </a:solidFill>
                          <a:latin typeface="Calibri" panose="020F0502020204030204"/>
                        </a:defRPr>
                      </a:lvl7pPr>
                      <a:lvl8pPr marL="3200320" algn="l" defTabSz="914378" rtl="0" eaLnBrk="1" latinLnBrk="0" hangingPunct="1">
                        <a:defRPr sz="1800" b="1" kern="1200">
                          <a:solidFill>
                            <a:schemeClr val="lt1"/>
                          </a:solidFill>
                          <a:latin typeface="Calibri" panose="020F0502020204030204"/>
                        </a:defRPr>
                      </a:lvl8pPr>
                      <a:lvl9pPr marL="3657509" algn="l" defTabSz="914378" rtl="0" eaLnBrk="1" latinLnBrk="0" hangingPunct="1">
                        <a:defRPr sz="1800" b="1" kern="1200">
                          <a:solidFill>
                            <a:schemeClr val="lt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b="1" kern="1200">
                          <a:solidFill>
                            <a:schemeClr val="lt1"/>
                          </a:solidFill>
                          <a:latin typeface="Calibri" panose="020F0502020204030204"/>
                        </a:defRPr>
                      </a:lvl1pPr>
                      <a:lvl2pPr marL="457189" algn="l" defTabSz="914378" rtl="0" eaLnBrk="1" latinLnBrk="0" hangingPunct="1">
                        <a:defRPr sz="1800" b="1" kern="1200">
                          <a:solidFill>
                            <a:schemeClr val="lt1"/>
                          </a:solidFill>
                          <a:latin typeface="Calibri" panose="020F0502020204030204"/>
                        </a:defRPr>
                      </a:lvl2pPr>
                      <a:lvl3pPr marL="914378" algn="l" defTabSz="914378" rtl="0" eaLnBrk="1" latinLnBrk="0" hangingPunct="1">
                        <a:defRPr sz="1800" b="1" kern="1200">
                          <a:solidFill>
                            <a:schemeClr val="lt1"/>
                          </a:solidFill>
                          <a:latin typeface="Calibri" panose="020F0502020204030204"/>
                        </a:defRPr>
                      </a:lvl3pPr>
                      <a:lvl4pPr marL="1371566" algn="l" defTabSz="914378" rtl="0" eaLnBrk="1" latinLnBrk="0" hangingPunct="1">
                        <a:defRPr sz="1800" b="1" kern="1200">
                          <a:solidFill>
                            <a:schemeClr val="lt1"/>
                          </a:solidFill>
                          <a:latin typeface="Calibri" panose="020F0502020204030204"/>
                        </a:defRPr>
                      </a:lvl4pPr>
                      <a:lvl5pPr marL="1828754" algn="l" defTabSz="914378" rtl="0" eaLnBrk="1" latinLnBrk="0" hangingPunct="1">
                        <a:defRPr sz="1800" b="1" kern="1200">
                          <a:solidFill>
                            <a:schemeClr val="lt1"/>
                          </a:solidFill>
                          <a:latin typeface="Calibri" panose="020F0502020204030204"/>
                        </a:defRPr>
                      </a:lvl5pPr>
                      <a:lvl6pPr marL="2285943" algn="l" defTabSz="914378" rtl="0" eaLnBrk="1" latinLnBrk="0" hangingPunct="1">
                        <a:defRPr sz="1800" b="1" kern="1200">
                          <a:solidFill>
                            <a:schemeClr val="lt1"/>
                          </a:solidFill>
                          <a:latin typeface="Calibri" panose="020F0502020204030204"/>
                        </a:defRPr>
                      </a:lvl6pPr>
                      <a:lvl7pPr marL="2743132" algn="l" defTabSz="914378" rtl="0" eaLnBrk="1" latinLnBrk="0" hangingPunct="1">
                        <a:defRPr sz="1800" b="1" kern="1200">
                          <a:solidFill>
                            <a:schemeClr val="lt1"/>
                          </a:solidFill>
                          <a:latin typeface="Calibri" panose="020F0502020204030204"/>
                        </a:defRPr>
                      </a:lvl7pPr>
                      <a:lvl8pPr marL="3200320" algn="l" defTabSz="914378" rtl="0" eaLnBrk="1" latinLnBrk="0" hangingPunct="1">
                        <a:defRPr sz="1800" b="1" kern="1200">
                          <a:solidFill>
                            <a:schemeClr val="lt1"/>
                          </a:solidFill>
                          <a:latin typeface="Calibri" panose="020F0502020204030204"/>
                        </a:defRPr>
                      </a:lvl8pPr>
                      <a:lvl9pPr marL="3657509" algn="l" defTabSz="914378" rtl="0" eaLnBrk="1" latinLnBrk="0" hangingPunct="1">
                        <a:defRPr sz="1800" b="1" kern="1200">
                          <a:solidFill>
                            <a:schemeClr val="lt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b="1" kern="1200">
                          <a:solidFill>
                            <a:schemeClr val="lt1"/>
                          </a:solidFill>
                          <a:latin typeface="Calibri" panose="020F0502020204030204"/>
                        </a:defRPr>
                      </a:lvl1pPr>
                      <a:lvl2pPr marL="457189" algn="l" defTabSz="914378" rtl="0" eaLnBrk="1" latinLnBrk="0" hangingPunct="1">
                        <a:defRPr sz="1800" b="1" kern="1200">
                          <a:solidFill>
                            <a:schemeClr val="lt1"/>
                          </a:solidFill>
                          <a:latin typeface="Calibri" panose="020F0502020204030204"/>
                        </a:defRPr>
                      </a:lvl2pPr>
                      <a:lvl3pPr marL="914378" algn="l" defTabSz="914378" rtl="0" eaLnBrk="1" latinLnBrk="0" hangingPunct="1">
                        <a:defRPr sz="1800" b="1" kern="1200">
                          <a:solidFill>
                            <a:schemeClr val="lt1"/>
                          </a:solidFill>
                          <a:latin typeface="Calibri" panose="020F0502020204030204"/>
                        </a:defRPr>
                      </a:lvl3pPr>
                      <a:lvl4pPr marL="1371566" algn="l" defTabSz="914378" rtl="0" eaLnBrk="1" latinLnBrk="0" hangingPunct="1">
                        <a:defRPr sz="1800" b="1" kern="1200">
                          <a:solidFill>
                            <a:schemeClr val="lt1"/>
                          </a:solidFill>
                          <a:latin typeface="Calibri" panose="020F0502020204030204"/>
                        </a:defRPr>
                      </a:lvl4pPr>
                      <a:lvl5pPr marL="1828754" algn="l" defTabSz="914378" rtl="0" eaLnBrk="1" latinLnBrk="0" hangingPunct="1">
                        <a:defRPr sz="1800" b="1" kern="1200">
                          <a:solidFill>
                            <a:schemeClr val="lt1"/>
                          </a:solidFill>
                          <a:latin typeface="Calibri" panose="020F0502020204030204"/>
                        </a:defRPr>
                      </a:lvl5pPr>
                      <a:lvl6pPr marL="2285943" algn="l" defTabSz="914378" rtl="0" eaLnBrk="1" latinLnBrk="0" hangingPunct="1">
                        <a:defRPr sz="1800" b="1" kern="1200">
                          <a:solidFill>
                            <a:schemeClr val="lt1"/>
                          </a:solidFill>
                          <a:latin typeface="Calibri" panose="020F0502020204030204"/>
                        </a:defRPr>
                      </a:lvl6pPr>
                      <a:lvl7pPr marL="2743132" algn="l" defTabSz="914378" rtl="0" eaLnBrk="1" latinLnBrk="0" hangingPunct="1">
                        <a:defRPr sz="1800" b="1" kern="1200">
                          <a:solidFill>
                            <a:schemeClr val="lt1"/>
                          </a:solidFill>
                          <a:latin typeface="Calibri" panose="020F0502020204030204"/>
                        </a:defRPr>
                      </a:lvl7pPr>
                      <a:lvl8pPr marL="3200320" algn="l" defTabSz="914378" rtl="0" eaLnBrk="1" latinLnBrk="0" hangingPunct="1">
                        <a:defRPr sz="1800" b="1" kern="1200">
                          <a:solidFill>
                            <a:schemeClr val="lt1"/>
                          </a:solidFill>
                          <a:latin typeface="Calibri" panose="020F0502020204030204"/>
                        </a:defRPr>
                      </a:lvl8pPr>
                      <a:lvl9pPr marL="3657509" algn="l" defTabSz="914378" rtl="0" eaLnBrk="1" latinLnBrk="0" hangingPunct="1">
                        <a:defRPr sz="1800" b="1" kern="1200">
                          <a:solidFill>
                            <a:schemeClr val="lt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b="1" kern="1200">
                          <a:solidFill>
                            <a:schemeClr val="lt1"/>
                          </a:solidFill>
                          <a:latin typeface="Calibri" panose="020F0502020204030204"/>
                        </a:defRPr>
                      </a:lvl1pPr>
                      <a:lvl2pPr marL="457189" algn="l" defTabSz="914378" rtl="0" eaLnBrk="1" latinLnBrk="0" hangingPunct="1">
                        <a:defRPr sz="1800" b="1" kern="1200">
                          <a:solidFill>
                            <a:schemeClr val="lt1"/>
                          </a:solidFill>
                          <a:latin typeface="Calibri" panose="020F0502020204030204"/>
                        </a:defRPr>
                      </a:lvl2pPr>
                      <a:lvl3pPr marL="914378" algn="l" defTabSz="914378" rtl="0" eaLnBrk="1" latinLnBrk="0" hangingPunct="1">
                        <a:defRPr sz="1800" b="1" kern="1200">
                          <a:solidFill>
                            <a:schemeClr val="lt1"/>
                          </a:solidFill>
                          <a:latin typeface="Calibri" panose="020F0502020204030204"/>
                        </a:defRPr>
                      </a:lvl3pPr>
                      <a:lvl4pPr marL="1371566" algn="l" defTabSz="914378" rtl="0" eaLnBrk="1" latinLnBrk="0" hangingPunct="1">
                        <a:defRPr sz="1800" b="1" kern="1200">
                          <a:solidFill>
                            <a:schemeClr val="lt1"/>
                          </a:solidFill>
                          <a:latin typeface="Calibri" panose="020F0502020204030204"/>
                        </a:defRPr>
                      </a:lvl4pPr>
                      <a:lvl5pPr marL="1828754" algn="l" defTabSz="914378" rtl="0" eaLnBrk="1" latinLnBrk="0" hangingPunct="1">
                        <a:defRPr sz="1800" b="1" kern="1200">
                          <a:solidFill>
                            <a:schemeClr val="lt1"/>
                          </a:solidFill>
                          <a:latin typeface="Calibri" panose="020F0502020204030204"/>
                        </a:defRPr>
                      </a:lvl5pPr>
                      <a:lvl6pPr marL="2285943" algn="l" defTabSz="914378" rtl="0" eaLnBrk="1" latinLnBrk="0" hangingPunct="1">
                        <a:defRPr sz="1800" b="1" kern="1200">
                          <a:solidFill>
                            <a:schemeClr val="lt1"/>
                          </a:solidFill>
                          <a:latin typeface="Calibri" panose="020F0502020204030204"/>
                        </a:defRPr>
                      </a:lvl6pPr>
                      <a:lvl7pPr marL="2743132" algn="l" defTabSz="914378" rtl="0" eaLnBrk="1" latinLnBrk="0" hangingPunct="1">
                        <a:defRPr sz="1800" b="1" kern="1200">
                          <a:solidFill>
                            <a:schemeClr val="lt1"/>
                          </a:solidFill>
                          <a:latin typeface="Calibri" panose="020F0502020204030204"/>
                        </a:defRPr>
                      </a:lvl7pPr>
                      <a:lvl8pPr marL="3200320" algn="l" defTabSz="914378" rtl="0" eaLnBrk="1" latinLnBrk="0" hangingPunct="1">
                        <a:defRPr sz="1800" b="1" kern="1200">
                          <a:solidFill>
                            <a:schemeClr val="lt1"/>
                          </a:solidFill>
                          <a:latin typeface="Calibri" panose="020F0502020204030204"/>
                        </a:defRPr>
                      </a:lvl8pPr>
                      <a:lvl9pPr marL="3657509" algn="l" defTabSz="914378" rtl="0" eaLnBrk="1" latinLnBrk="0" hangingPunct="1">
                        <a:defRPr sz="1800" b="1" kern="1200">
                          <a:solidFill>
                            <a:schemeClr val="lt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b="1" kern="1200">
                          <a:solidFill>
                            <a:schemeClr val="lt1"/>
                          </a:solidFill>
                          <a:latin typeface="Calibri" panose="020F0502020204030204"/>
                        </a:defRPr>
                      </a:lvl1pPr>
                      <a:lvl2pPr marL="457189" algn="l" defTabSz="914378" rtl="0" eaLnBrk="1" latinLnBrk="0" hangingPunct="1">
                        <a:defRPr sz="1800" b="1" kern="1200">
                          <a:solidFill>
                            <a:schemeClr val="lt1"/>
                          </a:solidFill>
                          <a:latin typeface="Calibri" panose="020F0502020204030204"/>
                        </a:defRPr>
                      </a:lvl2pPr>
                      <a:lvl3pPr marL="914378" algn="l" defTabSz="914378" rtl="0" eaLnBrk="1" latinLnBrk="0" hangingPunct="1">
                        <a:defRPr sz="1800" b="1" kern="1200">
                          <a:solidFill>
                            <a:schemeClr val="lt1"/>
                          </a:solidFill>
                          <a:latin typeface="Calibri" panose="020F0502020204030204"/>
                        </a:defRPr>
                      </a:lvl3pPr>
                      <a:lvl4pPr marL="1371566" algn="l" defTabSz="914378" rtl="0" eaLnBrk="1" latinLnBrk="0" hangingPunct="1">
                        <a:defRPr sz="1800" b="1" kern="1200">
                          <a:solidFill>
                            <a:schemeClr val="lt1"/>
                          </a:solidFill>
                          <a:latin typeface="Calibri" panose="020F0502020204030204"/>
                        </a:defRPr>
                      </a:lvl4pPr>
                      <a:lvl5pPr marL="1828754" algn="l" defTabSz="914378" rtl="0" eaLnBrk="1" latinLnBrk="0" hangingPunct="1">
                        <a:defRPr sz="1800" b="1" kern="1200">
                          <a:solidFill>
                            <a:schemeClr val="lt1"/>
                          </a:solidFill>
                          <a:latin typeface="Calibri" panose="020F0502020204030204"/>
                        </a:defRPr>
                      </a:lvl5pPr>
                      <a:lvl6pPr marL="2285943" algn="l" defTabSz="914378" rtl="0" eaLnBrk="1" latinLnBrk="0" hangingPunct="1">
                        <a:defRPr sz="1800" b="1" kern="1200">
                          <a:solidFill>
                            <a:schemeClr val="lt1"/>
                          </a:solidFill>
                          <a:latin typeface="Calibri" panose="020F0502020204030204"/>
                        </a:defRPr>
                      </a:lvl6pPr>
                      <a:lvl7pPr marL="2743132" algn="l" defTabSz="914378" rtl="0" eaLnBrk="1" latinLnBrk="0" hangingPunct="1">
                        <a:defRPr sz="1800" b="1" kern="1200">
                          <a:solidFill>
                            <a:schemeClr val="lt1"/>
                          </a:solidFill>
                          <a:latin typeface="Calibri" panose="020F0502020204030204"/>
                        </a:defRPr>
                      </a:lvl7pPr>
                      <a:lvl8pPr marL="3200320" algn="l" defTabSz="914378" rtl="0" eaLnBrk="1" latinLnBrk="0" hangingPunct="1">
                        <a:defRPr sz="1800" b="1" kern="1200">
                          <a:solidFill>
                            <a:schemeClr val="lt1"/>
                          </a:solidFill>
                          <a:latin typeface="Calibri" panose="020F0502020204030204"/>
                        </a:defRPr>
                      </a:lvl8pPr>
                      <a:lvl9pPr marL="3657509" algn="l" defTabSz="914378" rtl="0" eaLnBrk="1" latinLnBrk="0" hangingPunct="1">
                        <a:defRPr sz="1800" b="1" kern="1200">
                          <a:solidFill>
                            <a:schemeClr val="lt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b="1" kern="1200">
                          <a:solidFill>
                            <a:schemeClr val="lt1"/>
                          </a:solidFill>
                          <a:latin typeface="Calibri" panose="020F0502020204030204"/>
                        </a:defRPr>
                      </a:lvl1pPr>
                      <a:lvl2pPr marL="457189" algn="l" defTabSz="914378" rtl="0" eaLnBrk="1" latinLnBrk="0" hangingPunct="1">
                        <a:defRPr sz="1800" b="1" kern="1200">
                          <a:solidFill>
                            <a:schemeClr val="lt1"/>
                          </a:solidFill>
                          <a:latin typeface="Calibri" panose="020F0502020204030204"/>
                        </a:defRPr>
                      </a:lvl2pPr>
                      <a:lvl3pPr marL="914378" algn="l" defTabSz="914378" rtl="0" eaLnBrk="1" latinLnBrk="0" hangingPunct="1">
                        <a:defRPr sz="1800" b="1" kern="1200">
                          <a:solidFill>
                            <a:schemeClr val="lt1"/>
                          </a:solidFill>
                          <a:latin typeface="Calibri" panose="020F0502020204030204"/>
                        </a:defRPr>
                      </a:lvl3pPr>
                      <a:lvl4pPr marL="1371566" algn="l" defTabSz="914378" rtl="0" eaLnBrk="1" latinLnBrk="0" hangingPunct="1">
                        <a:defRPr sz="1800" b="1" kern="1200">
                          <a:solidFill>
                            <a:schemeClr val="lt1"/>
                          </a:solidFill>
                          <a:latin typeface="Calibri" panose="020F0502020204030204"/>
                        </a:defRPr>
                      </a:lvl4pPr>
                      <a:lvl5pPr marL="1828754" algn="l" defTabSz="914378" rtl="0" eaLnBrk="1" latinLnBrk="0" hangingPunct="1">
                        <a:defRPr sz="1800" b="1" kern="1200">
                          <a:solidFill>
                            <a:schemeClr val="lt1"/>
                          </a:solidFill>
                          <a:latin typeface="Calibri" panose="020F0502020204030204"/>
                        </a:defRPr>
                      </a:lvl5pPr>
                      <a:lvl6pPr marL="2285943" algn="l" defTabSz="914378" rtl="0" eaLnBrk="1" latinLnBrk="0" hangingPunct="1">
                        <a:defRPr sz="1800" b="1" kern="1200">
                          <a:solidFill>
                            <a:schemeClr val="lt1"/>
                          </a:solidFill>
                          <a:latin typeface="Calibri" panose="020F0502020204030204"/>
                        </a:defRPr>
                      </a:lvl6pPr>
                      <a:lvl7pPr marL="2743132" algn="l" defTabSz="914378" rtl="0" eaLnBrk="1" latinLnBrk="0" hangingPunct="1">
                        <a:defRPr sz="1800" b="1" kern="1200">
                          <a:solidFill>
                            <a:schemeClr val="lt1"/>
                          </a:solidFill>
                          <a:latin typeface="Calibri" panose="020F0502020204030204"/>
                        </a:defRPr>
                      </a:lvl7pPr>
                      <a:lvl8pPr marL="3200320" algn="l" defTabSz="914378" rtl="0" eaLnBrk="1" latinLnBrk="0" hangingPunct="1">
                        <a:defRPr sz="1800" b="1" kern="1200">
                          <a:solidFill>
                            <a:schemeClr val="lt1"/>
                          </a:solidFill>
                          <a:latin typeface="Calibri" panose="020F0502020204030204"/>
                        </a:defRPr>
                      </a:lvl8pPr>
                      <a:lvl9pPr marL="3657509" algn="l" defTabSz="914378" rtl="0" eaLnBrk="1" latinLnBrk="0" hangingPunct="1">
                        <a:defRPr sz="1800" b="1" kern="1200">
                          <a:solidFill>
                            <a:schemeClr val="lt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b="1" kern="1200">
                          <a:solidFill>
                            <a:schemeClr val="lt1"/>
                          </a:solidFill>
                          <a:latin typeface="Calibri" panose="020F0502020204030204"/>
                        </a:defRPr>
                      </a:lvl1pPr>
                      <a:lvl2pPr marL="457189" algn="l" defTabSz="914378" rtl="0" eaLnBrk="1" latinLnBrk="0" hangingPunct="1">
                        <a:defRPr sz="1800" b="1" kern="1200">
                          <a:solidFill>
                            <a:schemeClr val="lt1"/>
                          </a:solidFill>
                          <a:latin typeface="Calibri" panose="020F0502020204030204"/>
                        </a:defRPr>
                      </a:lvl2pPr>
                      <a:lvl3pPr marL="914378" algn="l" defTabSz="914378" rtl="0" eaLnBrk="1" latinLnBrk="0" hangingPunct="1">
                        <a:defRPr sz="1800" b="1" kern="1200">
                          <a:solidFill>
                            <a:schemeClr val="lt1"/>
                          </a:solidFill>
                          <a:latin typeface="Calibri" panose="020F0502020204030204"/>
                        </a:defRPr>
                      </a:lvl3pPr>
                      <a:lvl4pPr marL="1371566" algn="l" defTabSz="914378" rtl="0" eaLnBrk="1" latinLnBrk="0" hangingPunct="1">
                        <a:defRPr sz="1800" b="1" kern="1200">
                          <a:solidFill>
                            <a:schemeClr val="lt1"/>
                          </a:solidFill>
                          <a:latin typeface="Calibri" panose="020F0502020204030204"/>
                        </a:defRPr>
                      </a:lvl4pPr>
                      <a:lvl5pPr marL="1828754" algn="l" defTabSz="914378" rtl="0" eaLnBrk="1" latinLnBrk="0" hangingPunct="1">
                        <a:defRPr sz="1800" b="1" kern="1200">
                          <a:solidFill>
                            <a:schemeClr val="lt1"/>
                          </a:solidFill>
                          <a:latin typeface="Calibri" panose="020F0502020204030204"/>
                        </a:defRPr>
                      </a:lvl5pPr>
                      <a:lvl6pPr marL="2285943" algn="l" defTabSz="914378" rtl="0" eaLnBrk="1" latinLnBrk="0" hangingPunct="1">
                        <a:defRPr sz="1800" b="1" kern="1200">
                          <a:solidFill>
                            <a:schemeClr val="lt1"/>
                          </a:solidFill>
                          <a:latin typeface="Calibri" panose="020F0502020204030204"/>
                        </a:defRPr>
                      </a:lvl6pPr>
                      <a:lvl7pPr marL="2743132" algn="l" defTabSz="914378" rtl="0" eaLnBrk="1" latinLnBrk="0" hangingPunct="1">
                        <a:defRPr sz="1800" b="1" kern="1200">
                          <a:solidFill>
                            <a:schemeClr val="lt1"/>
                          </a:solidFill>
                          <a:latin typeface="Calibri" panose="020F0502020204030204"/>
                        </a:defRPr>
                      </a:lvl7pPr>
                      <a:lvl8pPr marL="3200320" algn="l" defTabSz="914378" rtl="0" eaLnBrk="1" latinLnBrk="0" hangingPunct="1">
                        <a:defRPr sz="1800" b="1" kern="1200">
                          <a:solidFill>
                            <a:schemeClr val="lt1"/>
                          </a:solidFill>
                          <a:latin typeface="Calibri" panose="020F0502020204030204"/>
                        </a:defRPr>
                      </a:lvl8pPr>
                      <a:lvl9pPr marL="3657509" algn="l" defTabSz="914378" rtl="0" eaLnBrk="1" latinLnBrk="0" hangingPunct="1">
                        <a:defRPr sz="1800" b="1" kern="1200">
                          <a:solidFill>
                            <a:schemeClr val="lt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b="1" kern="1200">
                          <a:solidFill>
                            <a:schemeClr val="lt1"/>
                          </a:solidFill>
                          <a:latin typeface="Calibri" panose="020F0502020204030204"/>
                        </a:defRPr>
                      </a:lvl1pPr>
                      <a:lvl2pPr marL="457189" algn="l" defTabSz="914378" rtl="0" eaLnBrk="1" latinLnBrk="0" hangingPunct="1">
                        <a:defRPr sz="1800" b="1" kern="1200">
                          <a:solidFill>
                            <a:schemeClr val="lt1"/>
                          </a:solidFill>
                          <a:latin typeface="Calibri" panose="020F0502020204030204"/>
                        </a:defRPr>
                      </a:lvl2pPr>
                      <a:lvl3pPr marL="914378" algn="l" defTabSz="914378" rtl="0" eaLnBrk="1" latinLnBrk="0" hangingPunct="1">
                        <a:defRPr sz="1800" b="1" kern="1200">
                          <a:solidFill>
                            <a:schemeClr val="lt1"/>
                          </a:solidFill>
                          <a:latin typeface="Calibri" panose="020F0502020204030204"/>
                        </a:defRPr>
                      </a:lvl3pPr>
                      <a:lvl4pPr marL="1371566" algn="l" defTabSz="914378" rtl="0" eaLnBrk="1" latinLnBrk="0" hangingPunct="1">
                        <a:defRPr sz="1800" b="1" kern="1200">
                          <a:solidFill>
                            <a:schemeClr val="lt1"/>
                          </a:solidFill>
                          <a:latin typeface="Calibri" panose="020F0502020204030204"/>
                        </a:defRPr>
                      </a:lvl4pPr>
                      <a:lvl5pPr marL="1828754" algn="l" defTabSz="914378" rtl="0" eaLnBrk="1" latinLnBrk="0" hangingPunct="1">
                        <a:defRPr sz="1800" b="1" kern="1200">
                          <a:solidFill>
                            <a:schemeClr val="lt1"/>
                          </a:solidFill>
                          <a:latin typeface="Calibri" panose="020F0502020204030204"/>
                        </a:defRPr>
                      </a:lvl5pPr>
                      <a:lvl6pPr marL="2285943" algn="l" defTabSz="914378" rtl="0" eaLnBrk="1" latinLnBrk="0" hangingPunct="1">
                        <a:defRPr sz="1800" b="1" kern="1200">
                          <a:solidFill>
                            <a:schemeClr val="lt1"/>
                          </a:solidFill>
                          <a:latin typeface="Calibri" panose="020F0502020204030204"/>
                        </a:defRPr>
                      </a:lvl6pPr>
                      <a:lvl7pPr marL="2743132" algn="l" defTabSz="914378" rtl="0" eaLnBrk="1" latinLnBrk="0" hangingPunct="1">
                        <a:defRPr sz="1800" b="1" kern="1200">
                          <a:solidFill>
                            <a:schemeClr val="lt1"/>
                          </a:solidFill>
                          <a:latin typeface="Calibri" panose="020F0502020204030204"/>
                        </a:defRPr>
                      </a:lvl7pPr>
                      <a:lvl8pPr marL="3200320" algn="l" defTabSz="914378" rtl="0" eaLnBrk="1" latinLnBrk="0" hangingPunct="1">
                        <a:defRPr sz="1800" b="1" kern="1200">
                          <a:solidFill>
                            <a:schemeClr val="lt1"/>
                          </a:solidFill>
                          <a:latin typeface="Calibri" panose="020F0502020204030204"/>
                        </a:defRPr>
                      </a:lvl8pPr>
                      <a:lvl9pPr marL="3657509" algn="l" defTabSz="914378" rtl="0" eaLnBrk="1" latinLnBrk="0" hangingPunct="1">
                        <a:defRPr sz="1800" b="1" kern="1200">
                          <a:solidFill>
                            <a:schemeClr val="lt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b="1" kern="1200">
                          <a:solidFill>
                            <a:schemeClr val="lt1"/>
                          </a:solidFill>
                          <a:latin typeface="Calibri" panose="020F0502020204030204"/>
                        </a:defRPr>
                      </a:lvl1pPr>
                      <a:lvl2pPr marL="457189" algn="l" defTabSz="914378" rtl="0" eaLnBrk="1" latinLnBrk="0" hangingPunct="1">
                        <a:defRPr sz="1800" b="1" kern="1200">
                          <a:solidFill>
                            <a:schemeClr val="lt1"/>
                          </a:solidFill>
                          <a:latin typeface="Calibri" panose="020F0502020204030204"/>
                        </a:defRPr>
                      </a:lvl2pPr>
                      <a:lvl3pPr marL="914378" algn="l" defTabSz="914378" rtl="0" eaLnBrk="1" latinLnBrk="0" hangingPunct="1">
                        <a:defRPr sz="1800" b="1" kern="1200">
                          <a:solidFill>
                            <a:schemeClr val="lt1"/>
                          </a:solidFill>
                          <a:latin typeface="Calibri" panose="020F0502020204030204"/>
                        </a:defRPr>
                      </a:lvl3pPr>
                      <a:lvl4pPr marL="1371566" algn="l" defTabSz="914378" rtl="0" eaLnBrk="1" latinLnBrk="0" hangingPunct="1">
                        <a:defRPr sz="1800" b="1" kern="1200">
                          <a:solidFill>
                            <a:schemeClr val="lt1"/>
                          </a:solidFill>
                          <a:latin typeface="Calibri" panose="020F0502020204030204"/>
                        </a:defRPr>
                      </a:lvl4pPr>
                      <a:lvl5pPr marL="1828754" algn="l" defTabSz="914378" rtl="0" eaLnBrk="1" latinLnBrk="0" hangingPunct="1">
                        <a:defRPr sz="1800" b="1" kern="1200">
                          <a:solidFill>
                            <a:schemeClr val="lt1"/>
                          </a:solidFill>
                          <a:latin typeface="Calibri" panose="020F0502020204030204"/>
                        </a:defRPr>
                      </a:lvl5pPr>
                      <a:lvl6pPr marL="2285943" algn="l" defTabSz="914378" rtl="0" eaLnBrk="1" latinLnBrk="0" hangingPunct="1">
                        <a:defRPr sz="1800" b="1" kern="1200">
                          <a:solidFill>
                            <a:schemeClr val="lt1"/>
                          </a:solidFill>
                          <a:latin typeface="Calibri" panose="020F0502020204030204"/>
                        </a:defRPr>
                      </a:lvl6pPr>
                      <a:lvl7pPr marL="2743132" algn="l" defTabSz="914378" rtl="0" eaLnBrk="1" latinLnBrk="0" hangingPunct="1">
                        <a:defRPr sz="1800" b="1" kern="1200">
                          <a:solidFill>
                            <a:schemeClr val="lt1"/>
                          </a:solidFill>
                          <a:latin typeface="Calibri" panose="020F0502020204030204"/>
                        </a:defRPr>
                      </a:lvl7pPr>
                      <a:lvl8pPr marL="3200320" algn="l" defTabSz="914378" rtl="0" eaLnBrk="1" latinLnBrk="0" hangingPunct="1">
                        <a:defRPr sz="1800" b="1" kern="1200">
                          <a:solidFill>
                            <a:schemeClr val="lt1"/>
                          </a:solidFill>
                          <a:latin typeface="Calibri" panose="020F0502020204030204"/>
                        </a:defRPr>
                      </a:lvl8pPr>
                      <a:lvl9pPr marL="3657509" algn="l" defTabSz="914378" rtl="0" eaLnBrk="1" latinLnBrk="0" hangingPunct="1">
                        <a:defRPr sz="1800" b="1" kern="1200">
                          <a:solidFill>
                            <a:schemeClr val="lt1"/>
                          </a:solidFill>
                          <a:latin typeface="Calibri" panose="020F0502020204030204"/>
                        </a:defRPr>
                      </a:lvl9pPr>
                    </a:lstStyle>
                    <a:p>
                      <a:endParaRPr lang="en-GB" sz="100"/>
                    </a:p>
                  </a:txBody>
                  <a:tcPr marL="0" marR="0">
                    <a:lnL w="19050" cap="flat" cmpd="sng" algn="ctr">
                      <a:solidFill>
                        <a:srgbClr val="000000"/>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b="1" kern="1200">
                          <a:solidFill>
                            <a:schemeClr val="lt1"/>
                          </a:solidFill>
                          <a:latin typeface="Calibri" panose="020F0502020204030204"/>
                        </a:defRPr>
                      </a:lvl1pPr>
                      <a:lvl2pPr marL="457189" algn="l" defTabSz="914378" rtl="0" eaLnBrk="1" latinLnBrk="0" hangingPunct="1">
                        <a:defRPr sz="1800" b="1" kern="1200">
                          <a:solidFill>
                            <a:schemeClr val="lt1"/>
                          </a:solidFill>
                          <a:latin typeface="Calibri" panose="020F0502020204030204"/>
                        </a:defRPr>
                      </a:lvl2pPr>
                      <a:lvl3pPr marL="914378" algn="l" defTabSz="914378" rtl="0" eaLnBrk="1" latinLnBrk="0" hangingPunct="1">
                        <a:defRPr sz="1800" b="1" kern="1200">
                          <a:solidFill>
                            <a:schemeClr val="lt1"/>
                          </a:solidFill>
                          <a:latin typeface="Calibri" panose="020F0502020204030204"/>
                        </a:defRPr>
                      </a:lvl3pPr>
                      <a:lvl4pPr marL="1371566" algn="l" defTabSz="914378" rtl="0" eaLnBrk="1" latinLnBrk="0" hangingPunct="1">
                        <a:defRPr sz="1800" b="1" kern="1200">
                          <a:solidFill>
                            <a:schemeClr val="lt1"/>
                          </a:solidFill>
                          <a:latin typeface="Calibri" panose="020F0502020204030204"/>
                        </a:defRPr>
                      </a:lvl4pPr>
                      <a:lvl5pPr marL="1828754" algn="l" defTabSz="914378" rtl="0" eaLnBrk="1" latinLnBrk="0" hangingPunct="1">
                        <a:defRPr sz="1800" b="1" kern="1200">
                          <a:solidFill>
                            <a:schemeClr val="lt1"/>
                          </a:solidFill>
                          <a:latin typeface="Calibri" panose="020F0502020204030204"/>
                        </a:defRPr>
                      </a:lvl5pPr>
                      <a:lvl6pPr marL="2285943" algn="l" defTabSz="914378" rtl="0" eaLnBrk="1" latinLnBrk="0" hangingPunct="1">
                        <a:defRPr sz="1800" b="1" kern="1200">
                          <a:solidFill>
                            <a:schemeClr val="lt1"/>
                          </a:solidFill>
                          <a:latin typeface="Calibri" panose="020F0502020204030204"/>
                        </a:defRPr>
                      </a:lvl6pPr>
                      <a:lvl7pPr marL="2743132" algn="l" defTabSz="914378" rtl="0" eaLnBrk="1" latinLnBrk="0" hangingPunct="1">
                        <a:defRPr sz="1800" b="1" kern="1200">
                          <a:solidFill>
                            <a:schemeClr val="lt1"/>
                          </a:solidFill>
                          <a:latin typeface="Calibri" panose="020F0502020204030204"/>
                        </a:defRPr>
                      </a:lvl7pPr>
                      <a:lvl8pPr marL="3200320" algn="l" defTabSz="914378" rtl="0" eaLnBrk="1" latinLnBrk="0" hangingPunct="1">
                        <a:defRPr sz="1800" b="1" kern="1200">
                          <a:solidFill>
                            <a:schemeClr val="lt1"/>
                          </a:solidFill>
                          <a:latin typeface="Calibri" panose="020F0502020204030204"/>
                        </a:defRPr>
                      </a:lvl8pPr>
                      <a:lvl9pPr marL="3657509" algn="l" defTabSz="914378" rtl="0" eaLnBrk="1" latinLnBrk="0" hangingPunct="1">
                        <a:defRPr sz="1800" b="1" kern="1200">
                          <a:solidFill>
                            <a:schemeClr val="lt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b="1" kern="1200">
                          <a:solidFill>
                            <a:schemeClr val="lt1"/>
                          </a:solidFill>
                          <a:latin typeface="Calibri" panose="020F0502020204030204"/>
                        </a:defRPr>
                      </a:lvl1pPr>
                      <a:lvl2pPr marL="457189" algn="l" defTabSz="914378" rtl="0" eaLnBrk="1" latinLnBrk="0" hangingPunct="1">
                        <a:defRPr sz="1800" b="1" kern="1200">
                          <a:solidFill>
                            <a:schemeClr val="lt1"/>
                          </a:solidFill>
                          <a:latin typeface="Calibri" panose="020F0502020204030204"/>
                        </a:defRPr>
                      </a:lvl2pPr>
                      <a:lvl3pPr marL="914378" algn="l" defTabSz="914378" rtl="0" eaLnBrk="1" latinLnBrk="0" hangingPunct="1">
                        <a:defRPr sz="1800" b="1" kern="1200">
                          <a:solidFill>
                            <a:schemeClr val="lt1"/>
                          </a:solidFill>
                          <a:latin typeface="Calibri" panose="020F0502020204030204"/>
                        </a:defRPr>
                      </a:lvl3pPr>
                      <a:lvl4pPr marL="1371566" algn="l" defTabSz="914378" rtl="0" eaLnBrk="1" latinLnBrk="0" hangingPunct="1">
                        <a:defRPr sz="1800" b="1" kern="1200">
                          <a:solidFill>
                            <a:schemeClr val="lt1"/>
                          </a:solidFill>
                          <a:latin typeface="Calibri" panose="020F0502020204030204"/>
                        </a:defRPr>
                      </a:lvl4pPr>
                      <a:lvl5pPr marL="1828754" algn="l" defTabSz="914378" rtl="0" eaLnBrk="1" latinLnBrk="0" hangingPunct="1">
                        <a:defRPr sz="1800" b="1" kern="1200">
                          <a:solidFill>
                            <a:schemeClr val="lt1"/>
                          </a:solidFill>
                          <a:latin typeface="Calibri" panose="020F0502020204030204"/>
                        </a:defRPr>
                      </a:lvl5pPr>
                      <a:lvl6pPr marL="2285943" algn="l" defTabSz="914378" rtl="0" eaLnBrk="1" latinLnBrk="0" hangingPunct="1">
                        <a:defRPr sz="1800" b="1" kern="1200">
                          <a:solidFill>
                            <a:schemeClr val="lt1"/>
                          </a:solidFill>
                          <a:latin typeface="Calibri" panose="020F0502020204030204"/>
                        </a:defRPr>
                      </a:lvl6pPr>
                      <a:lvl7pPr marL="2743132" algn="l" defTabSz="914378" rtl="0" eaLnBrk="1" latinLnBrk="0" hangingPunct="1">
                        <a:defRPr sz="1800" b="1" kern="1200">
                          <a:solidFill>
                            <a:schemeClr val="lt1"/>
                          </a:solidFill>
                          <a:latin typeface="Calibri" panose="020F0502020204030204"/>
                        </a:defRPr>
                      </a:lvl7pPr>
                      <a:lvl8pPr marL="3200320" algn="l" defTabSz="914378" rtl="0" eaLnBrk="1" latinLnBrk="0" hangingPunct="1">
                        <a:defRPr sz="1800" b="1" kern="1200">
                          <a:solidFill>
                            <a:schemeClr val="lt1"/>
                          </a:solidFill>
                          <a:latin typeface="Calibri" panose="020F0502020204030204"/>
                        </a:defRPr>
                      </a:lvl8pPr>
                      <a:lvl9pPr marL="3657509" algn="l" defTabSz="914378" rtl="0" eaLnBrk="1" latinLnBrk="0" hangingPunct="1">
                        <a:defRPr sz="1800" b="1" kern="1200">
                          <a:solidFill>
                            <a:schemeClr val="lt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b="1" kern="1200">
                          <a:solidFill>
                            <a:schemeClr val="lt1"/>
                          </a:solidFill>
                          <a:latin typeface="Calibri" panose="020F0502020204030204"/>
                        </a:defRPr>
                      </a:lvl1pPr>
                      <a:lvl2pPr marL="457189" algn="l" defTabSz="914378" rtl="0" eaLnBrk="1" latinLnBrk="0" hangingPunct="1">
                        <a:defRPr sz="1800" b="1" kern="1200">
                          <a:solidFill>
                            <a:schemeClr val="lt1"/>
                          </a:solidFill>
                          <a:latin typeface="Calibri" panose="020F0502020204030204"/>
                        </a:defRPr>
                      </a:lvl2pPr>
                      <a:lvl3pPr marL="914378" algn="l" defTabSz="914378" rtl="0" eaLnBrk="1" latinLnBrk="0" hangingPunct="1">
                        <a:defRPr sz="1800" b="1" kern="1200">
                          <a:solidFill>
                            <a:schemeClr val="lt1"/>
                          </a:solidFill>
                          <a:latin typeface="Calibri" panose="020F0502020204030204"/>
                        </a:defRPr>
                      </a:lvl3pPr>
                      <a:lvl4pPr marL="1371566" algn="l" defTabSz="914378" rtl="0" eaLnBrk="1" latinLnBrk="0" hangingPunct="1">
                        <a:defRPr sz="1800" b="1" kern="1200">
                          <a:solidFill>
                            <a:schemeClr val="lt1"/>
                          </a:solidFill>
                          <a:latin typeface="Calibri" panose="020F0502020204030204"/>
                        </a:defRPr>
                      </a:lvl4pPr>
                      <a:lvl5pPr marL="1828754" algn="l" defTabSz="914378" rtl="0" eaLnBrk="1" latinLnBrk="0" hangingPunct="1">
                        <a:defRPr sz="1800" b="1" kern="1200">
                          <a:solidFill>
                            <a:schemeClr val="lt1"/>
                          </a:solidFill>
                          <a:latin typeface="Calibri" panose="020F0502020204030204"/>
                        </a:defRPr>
                      </a:lvl5pPr>
                      <a:lvl6pPr marL="2285943" algn="l" defTabSz="914378" rtl="0" eaLnBrk="1" latinLnBrk="0" hangingPunct="1">
                        <a:defRPr sz="1800" b="1" kern="1200">
                          <a:solidFill>
                            <a:schemeClr val="lt1"/>
                          </a:solidFill>
                          <a:latin typeface="Calibri" panose="020F0502020204030204"/>
                        </a:defRPr>
                      </a:lvl6pPr>
                      <a:lvl7pPr marL="2743132" algn="l" defTabSz="914378" rtl="0" eaLnBrk="1" latinLnBrk="0" hangingPunct="1">
                        <a:defRPr sz="1800" b="1" kern="1200">
                          <a:solidFill>
                            <a:schemeClr val="lt1"/>
                          </a:solidFill>
                          <a:latin typeface="Calibri" panose="020F0502020204030204"/>
                        </a:defRPr>
                      </a:lvl7pPr>
                      <a:lvl8pPr marL="3200320" algn="l" defTabSz="914378" rtl="0" eaLnBrk="1" latinLnBrk="0" hangingPunct="1">
                        <a:defRPr sz="1800" b="1" kern="1200">
                          <a:solidFill>
                            <a:schemeClr val="lt1"/>
                          </a:solidFill>
                          <a:latin typeface="Calibri" panose="020F0502020204030204"/>
                        </a:defRPr>
                      </a:lvl8pPr>
                      <a:lvl9pPr marL="3657509" algn="l" defTabSz="914378" rtl="0" eaLnBrk="1" latinLnBrk="0" hangingPunct="1">
                        <a:defRPr sz="1800" b="1" kern="1200">
                          <a:solidFill>
                            <a:schemeClr val="lt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b="1" kern="1200">
                          <a:solidFill>
                            <a:schemeClr val="lt1"/>
                          </a:solidFill>
                          <a:latin typeface="Calibri" panose="020F0502020204030204"/>
                        </a:defRPr>
                      </a:lvl1pPr>
                      <a:lvl2pPr marL="457189" algn="l" defTabSz="914378" rtl="0" eaLnBrk="1" latinLnBrk="0" hangingPunct="1">
                        <a:defRPr sz="1800" b="1" kern="1200">
                          <a:solidFill>
                            <a:schemeClr val="lt1"/>
                          </a:solidFill>
                          <a:latin typeface="Calibri" panose="020F0502020204030204"/>
                        </a:defRPr>
                      </a:lvl2pPr>
                      <a:lvl3pPr marL="914378" algn="l" defTabSz="914378" rtl="0" eaLnBrk="1" latinLnBrk="0" hangingPunct="1">
                        <a:defRPr sz="1800" b="1" kern="1200">
                          <a:solidFill>
                            <a:schemeClr val="lt1"/>
                          </a:solidFill>
                          <a:latin typeface="Calibri" panose="020F0502020204030204"/>
                        </a:defRPr>
                      </a:lvl3pPr>
                      <a:lvl4pPr marL="1371566" algn="l" defTabSz="914378" rtl="0" eaLnBrk="1" latinLnBrk="0" hangingPunct="1">
                        <a:defRPr sz="1800" b="1" kern="1200">
                          <a:solidFill>
                            <a:schemeClr val="lt1"/>
                          </a:solidFill>
                          <a:latin typeface="Calibri" panose="020F0502020204030204"/>
                        </a:defRPr>
                      </a:lvl4pPr>
                      <a:lvl5pPr marL="1828754" algn="l" defTabSz="914378" rtl="0" eaLnBrk="1" latinLnBrk="0" hangingPunct="1">
                        <a:defRPr sz="1800" b="1" kern="1200">
                          <a:solidFill>
                            <a:schemeClr val="lt1"/>
                          </a:solidFill>
                          <a:latin typeface="Calibri" panose="020F0502020204030204"/>
                        </a:defRPr>
                      </a:lvl5pPr>
                      <a:lvl6pPr marL="2285943" algn="l" defTabSz="914378" rtl="0" eaLnBrk="1" latinLnBrk="0" hangingPunct="1">
                        <a:defRPr sz="1800" b="1" kern="1200">
                          <a:solidFill>
                            <a:schemeClr val="lt1"/>
                          </a:solidFill>
                          <a:latin typeface="Calibri" panose="020F0502020204030204"/>
                        </a:defRPr>
                      </a:lvl6pPr>
                      <a:lvl7pPr marL="2743132" algn="l" defTabSz="914378" rtl="0" eaLnBrk="1" latinLnBrk="0" hangingPunct="1">
                        <a:defRPr sz="1800" b="1" kern="1200">
                          <a:solidFill>
                            <a:schemeClr val="lt1"/>
                          </a:solidFill>
                          <a:latin typeface="Calibri" panose="020F0502020204030204"/>
                        </a:defRPr>
                      </a:lvl7pPr>
                      <a:lvl8pPr marL="3200320" algn="l" defTabSz="914378" rtl="0" eaLnBrk="1" latinLnBrk="0" hangingPunct="1">
                        <a:defRPr sz="1800" b="1" kern="1200">
                          <a:solidFill>
                            <a:schemeClr val="lt1"/>
                          </a:solidFill>
                          <a:latin typeface="Calibri" panose="020F0502020204030204"/>
                        </a:defRPr>
                      </a:lvl8pPr>
                      <a:lvl9pPr marL="3657509" algn="l" defTabSz="914378" rtl="0" eaLnBrk="1" latinLnBrk="0" hangingPunct="1">
                        <a:defRPr sz="1800" b="1" kern="1200">
                          <a:solidFill>
                            <a:schemeClr val="lt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b="1" kern="1200">
                          <a:solidFill>
                            <a:schemeClr val="lt1"/>
                          </a:solidFill>
                          <a:latin typeface="Calibri" panose="020F0502020204030204"/>
                        </a:defRPr>
                      </a:lvl1pPr>
                      <a:lvl2pPr marL="457189" algn="l" defTabSz="914378" rtl="0" eaLnBrk="1" latinLnBrk="0" hangingPunct="1">
                        <a:defRPr sz="1800" b="1" kern="1200">
                          <a:solidFill>
                            <a:schemeClr val="lt1"/>
                          </a:solidFill>
                          <a:latin typeface="Calibri" panose="020F0502020204030204"/>
                        </a:defRPr>
                      </a:lvl2pPr>
                      <a:lvl3pPr marL="914378" algn="l" defTabSz="914378" rtl="0" eaLnBrk="1" latinLnBrk="0" hangingPunct="1">
                        <a:defRPr sz="1800" b="1" kern="1200">
                          <a:solidFill>
                            <a:schemeClr val="lt1"/>
                          </a:solidFill>
                          <a:latin typeface="Calibri" panose="020F0502020204030204"/>
                        </a:defRPr>
                      </a:lvl3pPr>
                      <a:lvl4pPr marL="1371566" algn="l" defTabSz="914378" rtl="0" eaLnBrk="1" latinLnBrk="0" hangingPunct="1">
                        <a:defRPr sz="1800" b="1" kern="1200">
                          <a:solidFill>
                            <a:schemeClr val="lt1"/>
                          </a:solidFill>
                          <a:latin typeface="Calibri" panose="020F0502020204030204"/>
                        </a:defRPr>
                      </a:lvl4pPr>
                      <a:lvl5pPr marL="1828754" algn="l" defTabSz="914378" rtl="0" eaLnBrk="1" latinLnBrk="0" hangingPunct="1">
                        <a:defRPr sz="1800" b="1" kern="1200">
                          <a:solidFill>
                            <a:schemeClr val="lt1"/>
                          </a:solidFill>
                          <a:latin typeface="Calibri" panose="020F0502020204030204"/>
                        </a:defRPr>
                      </a:lvl5pPr>
                      <a:lvl6pPr marL="2285943" algn="l" defTabSz="914378" rtl="0" eaLnBrk="1" latinLnBrk="0" hangingPunct="1">
                        <a:defRPr sz="1800" b="1" kern="1200">
                          <a:solidFill>
                            <a:schemeClr val="lt1"/>
                          </a:solidFill>
                          <a:latin typeface="Calibri" panose="020F0502020204030204"/>
                        </a:defRPr>
                      </a:lvl6pPr>
                      <a:lvl7pPr marL="2743132" algn="l" defTabSz="914378" rtl="0" eaLnBrk="1" latinLnBrk="0" hangingPunct="1">
                        <a:defRPr sz="1800" b="1" kern="1200">
                          <a:solidFill>
                            <a:schemeClr val="lt1"/>
                          </a:solidFill>
                          <a:latin typeface="Calibri" panose="020F0502020204030204"/>
                        </a:defRPr>
                      </a:lvl7pPr>
                      <a:lvl8pPr marL="3200320" algn="l" defTabSz="914378" rtl="0" eaLnBrk="1" latinLnBrk="0" hangingPunct="1">
                        <a:defRPr sz="1800" b="1" kern="1200">
                          <a:solidFill>
                            <a:schemeClr val="lt1"/>
                          </a:solidFill>
                          <a:latin typeface="Calibri" panose="020F0502020204030204"/>
                        </a:defRPr>
                      </a:lvl8pPr>
                      <a:lvl9pPr marL="3657509" algn="l" defTabSz="914378" rtl="0" eaLnBrk="1" latinLnBrk="0" hangingPunct="1">
                        <a:defRPr sz="1800" b="1" kern="1200">
                          <a:solidFill>
                            <a:schemeClr val="lt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b="1" kern="1200">
                          <a:solidFill>
                            <a:schemeClr val="lt1"/>
                          </a:solidFill>
                          <a:latin typeface="Calibri" panose="020F0502020204030204"/>
                        </a:defRPr>
                      </a:lvl1pPr>
                      <a:lvl2pPr marL="457189" algn="l" defTabSz="914378" rtl="0" eaLnBrk="1" latinLnBrk="0" hangingPunct="1">
                        <a:defRPr sz="1800" b="1" kern="1200">
                          <a:solidFill>
                            <a:schemeClr val="lt1"/>
                          </a:solidFill>
                          <a:latin typeface="Calibri" panose="020F0502020204030204"/>
                        </a:defRPr>
                      </a:lvl2pPr>
                      <a:lvl3pPr marL="914378" algn="l" defTabSz="914378" rtl="0" eaLnBrk="1" latinLnBrk="0" hangingPunct="1">
                        <a:defRPr sz="1800" b="1" kern="1200">
                          <a:solidFill>
                            <a:schemeClr val="lt1"/>
                          </a:solidFill>
                          <a:latin typeface="Calibri" panose="020F0502020204030204"/>
                        </a:defRPr>
                      </a:lvl3pPr>
                      <a:lvl4pPr marL="1371566" algn="l" defTabSz="914378" rtl="0" eaLnBrk="1" latinLnBrk="0" hangingPunct="1">
                        <a:defRPr sz="1800" b="1" kern="1200">
                          <a:solidFill>
                            <a:schemeClr val="lt1"/>
                          </a:solidFill>
                          <a:latin typeface="Calibri" panose="020F0502020204030204"/>
                        </a:defRPr>
                      </a:lvl4pPr>
                      <a:lvl5pPr marL="1828754" algn="l" defTabSz="914378" rtl="0" eaLnBrk="1" latinLnBrk="0" hangingPunct="1">
                        <a:defRPr sz="1800" b="1" kern="1200">
                          <a:solidFill>
                            <a:schemeClr val="lt1"/>
                          </a:solidFill>
                          <a:latin typeface="Calibri" panose="020F0502020204030204"/>
                        </a:defRPr>
                      </a:lvl5pPr>
                      <a:lvl6pPr marL="2285943" algn="l" defTabSz="914378" rtl="0" eaLnBrk="1" latinLnBrk="0" hangingPunct="1">
                        <a:defRPr sz="1800" b="1" kern="1200">
                          <a:solidFill>
                            <a:schemeClr val="lt1"/>
                          </a:solidFill>
                          <a:latin typeface="Calibri" panose="020F0502020204030204"/>
                        </a:defRPr>
                      </a:lvl6pPr>
                      <a:lvl7pPr marL="2743132" algn="l" defTabSz="914378" rtl="0" eaLnBrk="1" latinLnBrk="0" hangingPunct="1">
                        <a:defRPr sz="1800" b="1" kern="1200">
                          <a:solidFill>
                            <a:schemeClr val="lt1"/>
                          </a:solidFill>
                          <a:latin typeface="Calibri" panose="020F0502020204030204"/>
                        </a:defRPr>
                      </a:lvl7pPr>
                      <a:lvl8pPr marL="3200320" algn="l" defTabSz="914378" rtl="0" eaLnBrk="1" latinLnBrk="0" hangingPunct="1">
                        <a:defRPr sz="1800" b="1" kern="1200">
                          <a:solidFill>
                            <a:schemeClr val="lt1"/>
                          </a:solidFill>
                          <a:latin typeface="Calibri" panose="020F0502020204030204"/>
                        </a:defRPr>
                      </a:lvl8pPr>
                      <a:lvl9pPr marL="3657509" algn="l" defTabSz="914378" rtl="0" eaLnBrk="1" latinLnBrk="0" hangingPunct="1">
                        <a:defRPr sz="1800" b="1" kern="1200">
                          <a:solidFill>
                            <a:schemeClr val="lt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b="1" kern="1200">
                          <a:solidFill>
                            <a:schemeClr val="lt1"/>
                          </a:solidFill>
                          <a:latin typeface="Calibri" panose="020F0502020204030204"/>
                        </a:defRPr>
                      </a:lvl1pPr>
                      <a:lvl2pPr marL="457189" algn="l" defTabSz="914378" rtl="0" eaLnBrk="1" latinLnBrk="0" hangingPunct="1">
                        <a:defRPr sz="1800" b="1" kern="1200">
                          <a:solidFill>
                            <a:schemeClr val="lt1"/>
                          </a:solidFill>
                          <a:latin typeface="Calibri" panose="020F0502020204030204"/>
                        </a:defRPr>
                      </a:lvl2pPr>
                      <a:lvl3pPr marL="914378" algn="l" defTabSz="914378" rtl="0" eaLnBrk="1" latinLnBrk="0" hangingPunct="1">
                        <a:defRPr sz="1800" b="1" kern="1200">
                          <a:solidFill>
                            <a:schemeClr val="lt1"/>
                          </a:solidFill>
                          <a:latin typeface="Calibri" panose="020F0502020204030204"/>
                        </a:defRPr>
                      </a:lvl3pPr>
                      <a:lvl4pPr marL="1371566" algn="l" defTabSz="914378" rtl="0" eaLnBrk="1" latinLnBrk="0" hangingPunct="1">
                        <a:defRPr sz="1800" b="1" kern="1200">
                          <a:solidFill>
                            <a:schemeClr val="lt1"/>
                          </a:solidFill>
                          <a:latin typeface="Calibri" panose="020F0502020204030204"/>
                        </a:defRPr>
                      </a:lvl4pPr>
                      <a:lvl5pPr marL="1828754" algn="l" defTabSz="914378" rtl="0" eaLnBrk="1" latinLnBrk="0" hangingPunct="1">
                        <a:defRPr sz="1800" b="1" kern="1200">
                          <a:solidFill>
                            <a:schemeClr val="lt1"/>
                          </a:solidFill>
                          <a:latin typeface="Calibri" panose="020F0502020204030204"/>
                        </a:defRPr>
                      </a:lvl5pPr>
                      <a:lvl6pPr marL="2285943" algn="l" defTabSz="914378" rtl="0" eaLnBrk="1" latinLnBrk="0" hangingPunct="1">
                        <a:defRPr sz="1800" b="1" kern="1200">
                          <a:solidFill>
                            <a:schemeClr val="lt1"/>
                          </a:solidFill>
                          <a:latin typeface="Calibri" panose="020F0502020204030204"/>
                        </a:defRPr>
                      </a:lvl6pPr>
                      <a:lvl7pPr marL="2743132" algn="l" defTabSz="914378" rtl="0" eaLnBrk="1" latinLnBrk="0" hangingPunct="1">
                        <a:defRPr sz="1800" b="1" kern="1200">
                          <a:solidFill>
                            <a:schemeClr val="lt1"/>
                          </a:solidFill>
                          <a:latin typeface="Calibri" panose="020F0502020204030204"/>
                        </a:defRPr>
                      </a:lvl7pPr>
                      <a:lvl8pPr marL="3200320" algn="l" defTabSz="914378" rtl="0" eaLnBrk="1" latinLnBrk="0" hangingPunct="1">
                        <a:defRPr sz="1800" b="1" kern="1200">
                          <a:solidFill>
                            <a:schemeClr val="lt1"/>
                          </a:solidFill>
                          <a:latin typeface="Calibri" panose="020F0502020204030204"/>
                        </a:defRPr>
                      </a:lvl8pPr>
                      <a:lvl9pPr marL="3657509" algn="l" defTabSz="914378" rtl="0" eaLnBrk="1" latinLnBrk="0" hangingPunct="1">
                        <a:defRPr sz="1800" b="1" kern="1200">
                          <a:solidFill>
                            <a:schemeClr val="lt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12700" cap="flat" cmpd="sng" algn="ctr">
                      <a:solidFill>
                        <a:srgbClr val="EBF8FF"/>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b="1" kern="1200">
                          <a:solidFill>
                            <a:schemeClr val="lt1"/>
                          </a:solidFill>
                          <a:latin typeface="Calibri" panose="020F0502020204030204"/>
                        </a:defRPr>
                      </a:lvl1pPr>
                      <a:lvl2pPr marL="457189" algn="l" defTabSz="914378" rtl="0" eaLnBrk="1" latinLnBrk="0" hangingPunct="1">
                        <a:defRPr sz="1800" b="1" kern="1200">
                          <a:solidFill>
                            <a:schemeClr val="lt1"/>
                          </a:solidFill>
                          <a:latin typeface="Calibri" panose="020F0502020204030204"/>
                        </a:defRPr>
                      </a:lvl2pPr>
                      <a:lvl3pPr marL="914378" algn="l" defTabSz="914378" rtl="0" eaLnBrk="1" latinLnBrk="0" hangingPunct="1">
                        <a:defRPr sz="1800" b="1" kern="1200">
                          <a:solidFill>
                            <a:schemeClr val="lt1"/>
                          </a:solidFill>
                          <a:latin typeface="Calibri" panose="020F0502020204030204"/>
                        </a:defRPr>
                      </a:lvl3pPr>
                      <a:lvl4pPr marL="1371566" algn="l" defTabSz="914378" rtl="0" eaLnBrk="1" latinLnBrk="0" hangingPunct="1">
                        <a:defRPr sz="1800" b="1" kern="1200">
                          <a:solidFill>
                            <a:schemeClr val="lt1"/>
                          </a:solidFill>
                          <a:latin typeface="Calibri" panose="020F0502020204030204"/>
                        </a:defRPr>
                      </a:lvl4pPr>
                      <a:lvl5pPr marL="1828754" algn="l" defTabSz="914378" rtl="0" eaLnBrk="1" latinLnBrk="0" hangingPunct="1">
                        <a:defRPr sz="1800" b="1" kern="1200">
                          <a:solidFill>
                            <a:schemeClr val="lt1"/>
                          </a:solidFill>
                          <a:latin typeface="Calibri" panose="020F0502020204030204"/>
                        </a:defRPr>
                      </a:lvl5pPr>
                      <a:lvl6pPr marL="2285943" algn="l" defTabSz="914378" rtl="0" eaLnBrk="1" latinLnBrk="0" hangingPunct="1">
                        <a:defRPr sz="1800" b="1" kern="1200">
                          <a:solidFill>
                            <a:schemeClr val="lt1"/>
                          </a:solidFill>
                          <a:latin typeface="Calibri" panose="020F0502020204030204"/>
                        </a:defRPr>
                      </a:lvl6pPr>
                      <a:lvl7pPr marL="2743132" algn="l" defTabSz="914378" rtl="0" eaLnBrk="1" latinLnBrk="0" hangingPunct="1">
                        <a:defRPr sz="1800" b="1" kern="1200">
                          <a:solidFill>
                            <a:schemeClr val="lt1"/>
                          </a:solidFill>
                          <a:latin typeface="Calibri" panose="020F0502020204030204"/>
                        </a:defRPr>
                      </a:lvl7pPr>
                      <a:lvl8pPr marL="3200320" algn="l" defTabSz="914378" rtl="0" eaLnBrk="1" latinLnBrk="0" hangingPunct="1">
                        <a:defRPr sz="1800" b="1" kern="1200">
                          <a:solidFill>
                            <a:schemeClr val="lt1"/>
                          </a:solidFill>
                          <a:latin typeface="Calibri" panose="020F0502020204030204"/>
                        </a:defRPr>
                      </a:lvl8pPr>
                      <a:lvl9pPr marL="3657509" algn="l" defTabSz="914378" rtl="0" eaLnBrk="1" latinLnBrk="0" hangingPunct="1">
                        <a:defRPr sz="1800" b="1" kern="1200">
                          <a:solidFill>
                            <a:schemeClr val="lt1"/>
                          </a:solidFill>
                          <a:latin typeface="Calibri" panose="020F0502020204030204"/>
                        </a:defRPr>
                      </a:lvl9pPr>
                    </a:lstStyle>
                    <a:p>
                      <a:endParaRPr lang="en-GB" sz="100"/>
                    </a:p>
                  </a:txBody>
                  <a:tcPr marL="0" marR="0">
                    <a:lnL w="12700" cap="flat" cmpd="sng" algn="ctr">
                      <a:solidFill>
                        <a:srgbClr val="EBF8FF"/>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b="1" kern="1200">
                          <a:solidFill>
                            <a:schemeClr val="lt1"/>
                          </a:solidFill>
                          <a:latin typeface="Calibri" panose="020F0502020204030204"/>
                        </a:defRPr>
                      </a:lvl1pPr>
                      <a:lvl2pPr marL="457189" algn="l" defTabSz="914378" rtl="0" eaLnBrk="1" latinLnBrk="0" hangingPunct="1">
                        <a:defRPr sz="1800" b="1" kern="1200">
                          <a:solidFill>
                            <a:schemeClr val="lt1"/>
                          </a:solidFill>
                          <a:latin typeface="Calibri" panose="020F0502020204030204"/>
                        </a:defRPr>
                      </a:lvl2pPr>
                      <a:lvl3pPr marL="914378" algn="l" defTabSz="914378" rtl="0" eaLnBrk="1" latinLnBrk="0" hangingPunct="1">
                        <a:defRPr sz="1800" b="1" kern="1200">
                          <a:solidFill>
                            <a:schemeClr val="lt1"/>
                          </a:solidFill>
                          <a:latin typeface="Calibri" panose="020F0502020204030204"/>
                        </a:defRPr>
                      </a:lvl3pPr>
                      <a:lvl4pPr marL="1371566" algn="l" defTabSz="914378" rtl="0" eaLnBrk="1" latinLnBrk="0" hangingPunct="1">
                        <a:defRPr sz="1800" b="1" kern="1200">
                          <a:solidFill>
                            <a:schemeClr val="lt1"/>
                          </a:solidFill>
                          <a:latin typeface="Calibri" panose="020F0502020204030204"/>
                        </a:defRPr>
                      </a:lvl4pPr>
                      <a:lvl5pPr marL="1828754" algn="l" defTabSz="914378" rtl="0" eaLnBrk="1" latinLnBrk="0" hangingPunct="1">
                        <a:defRPr sz="1800" b="1" kern="1200">
                          <a:solidFill>
                            <a:schemeClr val="lt1"/>
                          </a:solidFill>
                          <a:latin typeface="Calibri" panose="020F0502020204030204"/>
                        </a:defRPr>
                      </a:lvl5pPr>
                      <a:lvl6pPr marL="2285943" algn="l" defTabSz="914378" rtl="0" eaLnBrk="1" latinLnBrk="0" hangingPunct="1">
                        <a:defRPr sz="1800" b="1" kern="1200">
                          <a:solidFill>
                            <a:schemeClr val="lt1"/>
                          </a:solidFill>
                          <a:latin typeface="Calibri" panose="020F0502020204030204"/>
                        </a:defRPr>
                      </a:lvl6pPr>
                      <a:lvl7pPr marL="2743132" algn="l" defTabSz="914378" rtl="0" eaLnBrk="1" latinLnBrk="0" hangingPunct="1">
                        <a:defRPr sz="1800" b="1" kern="1200">
                          <a:solidFill>
                            <a:schemeClr val="lt1"/>
                          </a:solidFill>
                          <a:latin typeface="Calibri" panose="020F0502020204030204"/>
                        </a:defRPr>
                      </a:lvl7pPr>
                      <a:lvl8pPr marL="3200320" algn="l" defTabSz="914378" rtl="0" eaLnBrk="1" latinLnBrk="0" hangingPunct="1">
                        <a:defRPr sz="1800" b="1" kern="1200">
                          <a:solidFill>
                            <a:schemeClr val="lt1"/>
                          </a:solidFill>
                          <a:latin typeface="Calibri" panose="020F0502020204030204"/>
                        </a:defRPr>
                      </a:lvl8pPr>
                      <a:lvl9pPr marL="3657509" algn="l" defTabSz="914378" rtl="0" eaLnBrk="1" latinLnBrk="0" hangingPunct="1">
                        <a:defRPr sz="1800" b="1" kern="1200">
                          <a:solidFill>
                            <a:schemeClr val="lt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b="1" kern="1200">
                          <a:solidFill>
                            <a:schemeClr val="lt1"/>
                          </a:solidFill>
                          <a:latin typeface="Calibri" panose="020F0502020204030204"/>
                        </a:defRPr>
                      </a:lvl1pPr>
                      <a:lvl2pPr marL="457189" algn="l" defTabSz="914378" rtl="0" eaLnBrk="1" latinLnBrk="0" hangingPunct="1">
                        <a:defRPr sz="1800" b="1" kern="1200">
                          <a:solidFill>
                            <a:schemeClr val="lt1"/>
                          </a:solidFill>
                          <a:latin typeface="Calibri" panose="020F0502020204030204"/>
                        </a:defRPr>
                      </a:lvl2pPr>
                      <a:lvl3pPr marL="914378" algn="l" defTabSz="914378" rtl="0" eaLnBrk="1" latinLnBrk="0" hangingPunct="1">
                        <a:defRPr sz="1800" b="1" kern="1200">
                          <a:solidFill>
                            <a:schemeClr val="lt1"/>
                          </a:solidFill>
                          <a:latin typeface="Calibri" panose="020F0502020204030204"/>
                        </a:defRPr>
                      </a:lvl3pPr>
                      <a:lvl4pPr marL="1371566" algn="l" defTabSz="914378" rtl="0" eaLnBrk="1" latinLnBrk="0" hangingPunct="1">
                        <a:defRPr sz="1800" b="1" kern="1200">
                          <a:solidFill>
                            <a:schemeClr val="lt1"/>
                          </a:solidFill>
                          <a:latin typeface="Calibri" panose="020F0502020204030204"/>
                        </a:defRPr>
                      </a:lvl4pPr>
                      <a:lvl5pPr marL="1828754" algn="l" defTabSz="914378" rtl="0" eaLnBrk="1" latinLnBrk="0" hangingPunct="1">
                        <a:defRPr sz="1800" b="1" kern="1200">
                          <a:solidFill>
                            <a:schemeClr val="lt1"/>
                          </a:solidFill>
                          <a:latin typeface="Calibri" panose="020F0502020204030204"/>
                        </a:defRPr>
                      </a:lvl5pPr>
                      <a:lvl6pPr marL="2285943" algn="l" defTabSz="914378" rtl="0" eaLnBrk="1" latinLnBrk="0" hangingPunct="1">
                        <a:defRPr sz="1800" b="1" kern="1200">
                          <a:solidFill>
                            <a:schemeClr val="lt1"/>
                          </a:solidFill>
                          <a:latin typeface="Calibri" panose="020F0502020204030204"/>
                        </a:defRPr>
                      </a:lvl6pPr>
                      <a:lvl7pPr marL="2743132" algn="l" defTabSz="914378" rtl="0" eaLnBrk="1" latinLnBrk="0" hangingPunct="1">
                        <a:defRPr sz="1800" b="1" kern="1200">
                          <a:solidFill>
                            <a:schemeClr val="lt1"/>
                          </a:solidFill>
                          <a:latin typeface="Calibri" panose="020F0502020204030204"/>
                        </a:defRPr>
                      </a:lvl7pPr>
                      <a:lvl8pPr marL="3200320" algn="l" defTabSz="914378" rtl="0" eaLnBrk="1" latinLnBrk="0" hangingPunct="1">
                        <a:defRPr sz="1800" b="1" kern="1200">
                          <a:solidFill>
                            <a:schemeClr val="lt1"/>
                          </a:solidFill>
                          <a:latin typeface="Calibri" panose="020F0502020204030204"/>
                        </a:defRPr>
                      </a:lvl8pPr>
                      <a:lvl9pPr marL="3657509" algn="l" defTabSz="914378" rtl="0" eaLnBrk="1" latinLnBrk="0" hangingPunct="1">
                        <a:defRPr sz="1800" b="1" kern="1200">
                          <a:solidFill>
                            <a:schemeClr val="lt1"/>
                          </a:solidFill>
                          <a:latin typeface="Calibri" panose="020F0502020204030204"/>
                        </a:defRPr>
                      </a:lvl9pPr>
                    </a:lstStyle>
                    <a:p>
                      <a:endParaRPr lang="en-GB" sz="100"/>
                    </a:p>
                  </a:txBody>
                  <a:tcPr marL="0" marR="0">
                    <a:lnL w="19050" cap="flat" cmpd="sng" algn="ctr">
                      <a:solidFill>
                        <a:srgbClr val="000000"/>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b="1" kern="1200">
                          <a:solidFill>
                            <a:schemeClr val="lt1"/>
                          </a:solidFill>
                          <a:latin typeface="Calibri" panose="020F0502020204030204"/>
                        </a:defRPr>
                      </a:lvl1pPr>
                      <a:lvl2pPr marL="457189" algn="l" defTabSz="914378" rtl="0" eaLnBrk="1" latinLnBrk="0" hangingPunct="1">
                        <a:defRPr sz="1800" b="1" kern="1200">
                          <a:solidFill>
                            <a:schemeClr val="lt1"/>
                          </a:solidFill>
                          <a:latin typeface="Calibri" panose="020F0502020204030204"/>
                        </a:defRPr>
                      </a:lvl2pPr>
                      <a:lvl3pPr marL="914378" algn="l" defTabSz="914378" rtl="0" eaLnBrk="1" latinLnBrk="0" hangingPunct="1">
                        <a:defRPr sz="1800" b="1" kern="1200">
                          <a:solidFill>
                            <a:schemeClr val="lt1"/>
                          </a:solidFill>
                          <a:latin typeface="Calibri" panose="020F0502020204030204"/>
                        </a:defRPr>
                      </a:lvl3pPr>
                      <a:lvl4pPr marL="1371566" algn="l" defTabSz="914378" rtl="0" eaLnBrk="1" latinLnBrk="0" hangingPunct="1">
                        <a:defRPr sz="1800" b="1" kern="1200">
                          <a:solidFill>
                            <a:schemeClr val="lt1"/>
                          </a:solidFill>
                          <a:latin typeface="Calibri" panose="020F0502020204030204"/>
                        </a:defRPr>
                      </a:lvl4pPr>
                      <a:lvl5pPr marL="1828754" algn="l" defTabSz="914378" rtl="0" eaLnBrk="1" latinLnBrk="0" hangingPunct="1">
                        <a:defRPr sz="1800" b="1" kern="1200">
                          <a:solidFill>
                            <a:schemeClr val="lt1"/>
                          </a:solidFill>
                          <a:latin typeface="Calibri" panose="020F0502020204030204"/>
                        </a:defRPr>
                      </a:lvl5pPr>
                      <a:lvl6pPr marL="2285943" algn="l" defTabSz="914378" rtl="0" eaLnBrk="1" latinLnBrk="0" hangingPunct="1">
                        <a:defRPr sz="1800" b="1" kern="1200">
                          <a:solidFill>
                            <a:schemeClr val="lt1"/>
                          </a:solidFill>
                          <a:latin typeface="Calibri" panose="020F0502020204030204"/>
                        </a:defRPr>
                      </a:lvl6pPr>
                      <a:lvl7pPr marL="2743132" algn="l" defTabSz="914378" rtl="0" eaLnBrk="1" latinLnBrk="0" hangingPunct="1">
                        <a:defRPr sz="1800" b="1" kern="1200">
                          <a:solidFill>
                            <a:schemeClr val="lt1"/>
                          </a:solidFill>
                          <a:latin typeface="Calibri" panose="020F0502020204030204"/>
                        </a:defRPr>
                      </a:lvl7pPr>
                      <a:lvl8pPr marL="3200320" algn="l" defTabSz="914378" rtl="0" eaLnBrk="1" latinLnBrk="0" hangingPunct="1">
                        <a:defRPr sz="1800" b="1" kern="1200">
                          <a:solidFill>
                            <a:schemeClr val="lt1"/>
                          </a:solidFill>
                          <a:latin typeface="Calibri" panose="020F0502020204030204"/>
                        </a:defRPr>
                      </a:lvl8pPr>
                      <a:lvl9pPr marL="3657509" algn="l" defTabSz="914378" rtl="0" eaLnBrk="1" latinLnBrk="0" hangingPunct="1">
                        <a:defRPr sz="1800" b="1" kern="1200">
                          <a:solidFill>
                            <a:schemeClr val="lt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b="1" kern="1200">
                          <a:solidFill>
                            <a:schemeClr val="lt1"/>
                          </a:solidFill>
                          <a:latin typeface="Calibri" panose="020F0502020204030204"/>
                        </a:defRPr>
                      </a:lvl1pPr>
                      <a:lvl2pPr marL="457189" algn="l" defTabSz="914378" rtl="0" eaLnBrk="1" latinLnBrk="0" hangingPunct="1">
                        <a:defRPr sz="1800" b="1" kern="1200">
                          <a:solidFill>
                            <a:schemeClr val="lt1"/>
                          </a:solidFill>
                          <a:latin typeface="Calibri" panose="020F0502020204030204"/>
                        </a:defRPr>
                      </a:lvl2pPr>
                      <a:lvl3pPr marL="914378" algn="l" defTabSz="914378" rtl="0" eaLnBrk="1" latinLnBrk="0" hangingPunct="1">
                        <a:defRPr sz="1800" b="1" kern="1200">
                          <a:solidFill>
                            <a:schemeClr val="lt1"/>
                          </a:solidFill>
                          <a:latin typeface="Calibri" panose="020F0502020204030204"/>
                        </a:defRPr>
                      </a:lvl3pPr>
                      <a:lvl4pPr marL="1371566" algn="l" defTabSz="914378" rtl="0" eaLnBrk="1" latinLnBrk="0" hangingPunct="1">
                        <a:defRPr sz="1800" b="1" kern="1200">
                          <a:solidFill>
                            <a:schemeClr val="lt1"/>
                          </a:solidFill>
                          <a:latin typeface="Calibri" panose="020F0502020204030204"/>
                        </a:defRPr>
                      </a:lvl4pPr>
                      <a:lvl5pPr marL="1828754" algn="l" defTabSz="914378" rtl="0" eaLnBrk="1" latinLnBrk="0" hangingPunct="1">
                        <a:defRPr sz="1800" b="1" kern="1200">
                          <a:solidFill>
                            <a:schemeClr val="lt1"/>
                          </a:solidFill>
                          <a:latin typeface="Calibri" panose="020F0502020204030204"/>
                        </a:defRPr>
                      </a:lvl5pPr>
                      <a:lvl6pPr marL="2285943" algn="l" defTabSz="914378" rtl="0" eaLnBrk="1" latinLnBrk="0" hangingPunct="1">
                        <a:defRPr sz="1800" b="1" kern="1200">
                          <a:solidFill>
                            <a:schemeClr val="lt1"/>
                          </a:solidFill>
                          <a:latin typeface="Calibri" panose="020F0502020204030204"/>
                        </a:defRPr>
                      </a:lvl6pPr>
                      <a:lvl7pPr marL="2743132" algn="l" defTabSz="914378" rtl="0" eaLnBrk="1" latinLnBrk="0" hangingPunct="1">
                        <a:defRPr sz="1800" b="1" kern="1200">
                          <a:solidFill>
                            <a:schemeClr val="lt1"/>
                          </a:solidFill>
                          <a:latin typeface="Calibri" panose="020F0502020204030204"/>
                        </a:defRPr>
                      </a:lvl7pPr>
                      <a:lvl8pPr marL="3200320" algn="l" defTabSz="914378" rtl="0" eaLnBrk="1" latinLnBrk="0" hangingPunct="1">
                        <a:defRPr sz="1800" b="1" kern="1200">
                          <a:solidFill>
                            <a:schemeClr val="lt1"/>
                          </a:solidFill>
                          <a:latin typeface="Calibri" panose="020F0502020204030204"/>
                        </a:defRPr>
                      </a:lvl8pPr>
                      <a:lvl9pPr marL="3657509" algn="l" defTabSz="914378" rtl="0" eaLnBrk="1" latinLnBrk="0" hangingPunct="1">
                        <a:defRPr sz="1800" b="1" kern="1200">
                          <a:solidFill>
                            <a:schemeClr val="lt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b="1" kern="1200">
                          <a:solidFill>
                            <a:schemeClr val="lt1"/>
                          </a:solidFill>
                          <a:latin typeface="Calibri" panose="020F0502020204030204"/>
                        </a:defRPr>
                      </a:lvl1pPr>
                      <a:lvl2pPr marL="457189" algn="l" defTabSz="914378" rtl="0" eaLnBrk="1" latinLnBrk="0" hangingPunct="1">
                        <a:defRPr sz="1800" b="1" kern="1200">
                          <a:solidFill>
                            <a:schemeClr val="lt1"/>
                          </a:solidFill>
                          <a:latin typeface="Calibri" panose="020F0502020204030204"/>
                        </a:defRPr>
                      </a:lvl2pPr>
                      <a:lvl3pPr marL="914378" algn="l" defTabSz="914378" rtl="0" eaLnBrk="1" latinLnBrk="0" hangingPunct="1">
                        <a:defRPr sz="1800" b="1" kern="1200">
                          <a:solidFill>
                            <a:schemeClr val="lt1"/>
                          </a:solidFill>
                          <a:latin typeface="Calibri" panose="020F0502020204030204"/>
                        </a:defRPr>
                      </a:lvl3pPr>
                      <a:lvl4pPr marL="1371566" algn="l" defTabSz="914378" rtl="0" eaLnBrk="1" latinLnBrk="0" hangingPunct="1">
                        <a:defRPr sz="1800" b="1" kern="1200">
                          <a:solidFill>
                            <a:schemeClr val="lt1"/>
                          </a:solidFill>
                          <a:latin typeface="Calibri" panose="020F0502020204030204"/>
                        </a:defRPr>
                      </a:lvl4pPr>
                      <a:lvl5pPr marL="1828754" algn="l" defTabSz="914378" rtl="0" eaLnBrk="1" latinLnBrk="0" hangingPunct="1">
                        <a:defRPr sz="1800" b="1" kern="1200">
                          <a:solidFill>
                            <a:schemeClr val="lt1"/>
                          </a:solidFill>
                          <a:latin typeface="Calibri" panose="020F0502020204030204"/>
                        </a:defRPr>
                      </a:lvl5pPr>
                      <a:lvl6pPr marL="2285943" algn="l" defTabSz="914378" rtl="0" eaLnBrk="1" latinLnBrk="0" hangingPunct="1">
                        <a:defRPr sz="1800" b="1" kern="1200">
                          <a:solidFill>
                            <a:schemeClr val="lt1"/>
                          </a:solidFill>
                          <a:latin typeface="Calibri" panose="020F0502020204030204"/>
                        </a:defRPr>
                      </a:lvl6pPr>
                      <a:lvl7pPr marL="2743132" algn="l" defTabSz="914378" rtl="0" eaLnBrk="1" latinLnBrk="0" hangingPunct="1">
                        <a:defRPr sz="1800" b="1" kern="1200">
                          <a:solidFill>
                            <a:schemeClr val="lt1"/>
                          </a:solidFill>
                          <a:latin typeface="Calibri" panose="020F0502020204030204"/>
                        </a:defRPr>
                      </a:lvl7pPr>
                      <a:lvl8pPr marL="3200320" algn="l" defTabSz="914378" rtl="0" eaLnBrk="1" latinLnBrk="0" hangingPunct="1">
                        <a:defRPr sz="1800" b="1" kern="1200">
                          <a:solidFill>
                            <a:schemeClr val="lt1"/>
                          </a:solidFill>
                          <a:latin typeface="Calibri" panose="020F0502020204030204"/>
                        </a:defRPr>
                      </a:lvl8pPr>
                      <a:lvl9pPr marL="3657509" algn="l" defTabSz="914378" rtl="0" eaLnBrk="1" latinLnBrk="0" hangingPunct="1">
                        <a:defRPr sz="1800" b="1" kern="1200">
                          <a:solidFill>
                            <a:schemeClr val="lt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b="1" kern="1200">
                          <a:solidFill>
                            <a:schemeClr val="lt1"/>
                          </a:solidFill>
                          <a:latin typeface="Calibri" panose="020F0502020204030204"/>
                        </a:defRPr>
                      </a:lvl1pPr>
                      <a:lvl2pPr marL="457189" algn="l" defTabSz="914378" rtl="0" eaLnBrk="1" latinLnBrk="0" hangingPunct="1">
                        <a:defRPr sz="1800" b="1" kern="1200">
                          <a:solidFill>
                            <a:schemeClr val="lt1"/>
                          </a:solidFill>
                          <a:latin typeface="Calibri" panose="020F0502020204030204"/>
                        </a:defRPr>
                      </a:lvl2pPr>
                      <a:lvl3pPr marL="914378" algn="l" defTabSz="914378" rtl="0" eaLnBrk="1" latinLnBrk="0" hangingPunct="1">
                        <a:defRPr sz="1800" b="1" kern="1200">
                          <a:solidFill>
                            <a:schemeClr val="lt1"/>
                          </a:solidFill>
                          <a:latin typeface="Calibri" panose="020F0502020204030204"/>
                        </a:defRPr>
                      </a:lvl3pPr>
                      <a:lvl4pPr marL="1371566" algn="l" defTabSz="914378" rtl="0" eaLnBrk="1" latinLnBrk="0" hangingPunct="1">
                        <a:defRPr sz="1800" b="1" kern="1200">
                          <a:solidFill>
                            <a:schemeClr val="lt1"/>
                          </a:solidFill>
                          <a:latin typeface="Calibri" panose="020F0502020204030204"/>
                        </a:defRPr>
                      </a:lvl4pPr>
                      <a:lvl5pPr marL="1828754" algn="l" defTabSz="914378" rtl="0" eaLnBrk="1" latinLnBrk="0" hangingPunct="1">
                        <a:defRPr sz="1800" b="1" kern="1200">
                          <a:solidFill>
                            <a:schemeClr val="lt1"/>
                          </a:solidFill>
                          <a:latin typeface="Calibri" panose="020F0502020204030204"/>
                        </a:defRPr>
                      </a:lvl5pPr>
                      <a:lvl6pPr marL="2285943" algn="l" defTabSz="914378" rtl="0" eaLnBrk="1" latinLnBrk="0" hangingPunct="1">
                        <a:defRPr sz="1800" b="1" kern="1200">
                          <a:solidFill>
                            <a:schemeClr val="lt1"/>
                          </a:solidFill>
                          <a:latin typeface="Calibri" panose="020F0502020204030204"/>
                        </a:defRPr>
                      </a:lvl6pPr>
                      <a:lvl7pPr marL="2743132" algn="l" defTabSz="914378" rtl="0" eaLnBrk="1" latinLnBrk="0" hangingPunct="1">
                        <a:defRPr sz="1800" b="1" kern="1200">
                          <a:solidFill>
                            <a:schemeClr val="lt1"/>
                          </a:solidFill>
                          <a:latin typeface="Calibri" panose="020F0502020204030204"/>
                        </a:defRPr>
                      </a:lvl7pPr>
                      <a:lvl8pPr marL="3200320" algn="l" defTabSz="914378" rtl="0" eaLnBrk="1" latinLnBrk="0" hangingPunct="1">
                        <a:defRPr sz="1800" b="1" kern="1200">
                          <a:solidFill>
                            <a:schemeClr val="lt1"/>
                          </a:solidFill>
                          <a:latin typeface="Calibri" panose="020F0502020204030204"/>
                        </a:defRPr>
                      </a:lvl8pPr>
                      <a:lvl9pPr marL="3657509" algn="l" defTabSz="914378" rtl="0" eaLnBrk="1" latinLnBrk="0" hangingPunct="1">
                        <a:defRPr sz="1800" b="1" kern="1200">
                          <a:solidFill>
                            <a:schemeClr val="lt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b="1" kern="1200">
                          <a:solidFill>
                            <a:schemeClr val="lt1"/>
                          </a:solidFill>
                          <a:latin typeface="Calibri" panose="020F0502020204030204"/>
                        </a:defRPr>
                      </a:lvl1pPr>
                      <a:lvl2pPr marL="457189" algn="l" defTabSz="914378" rtl="0" eaLnBrk="1" latinLnBrk="0" hangingPunct="1">
                        <a:defRPr sz="1800" b="1" kern="1200">
                          <a:solidFill>
                            <a:schemeClr val="lt1"/>
                          </a:solidFill>
                          <a:latin typeface="Calibri" panose="020F0502020204030204"/>
                        </a:defRPr>
                      </a:lvl2pPr>
                      <a:lvl3pPr marL="914378" algn="l" defTabSz="914378" rtl="0" eaLnBrk="1" latinLnBrk="0" hangingPunct="1">
                        <a:defRPr sz="1800" b="1" kern="1200">
                          <a:solidFill>
                            <a:schemeClr val="lt1"/>
                          </a:solidFill>
                          <a:latin typeface="Calibri" panose="020F0502020204030204"/>
                        </a:defRPr>
                      </a:lvl3pPr>
                      <a:lvl4pPr marL="1371566" algn="l" defTabSz="914378" rtl="0" eaLnBrk="1" latinLnBrk="0" hangingPunct="1">
                        <a:defRPr sz="1800" b="1" kern="1200">
                          <a:solidFill>
                            <a:schemeClr val="lt1"/>
                          </a:solidFill>
                          <a:latin typeface="Calibri" panose="020F0502020204030204"/>
                        </a:defRPr>
                      </a:lvl4pPr>
                      <a:lvl5pPr marL="1828754" algn="l" defTabSz="914378" rtl="0" eaLnBrk="1" latinLnBrk="0" hangingPunct="1">
                        <a:defRPr sz="1800" b="1" kern="1200">
                          <a:solidFill>
                            <a:schemeClr val="lt1"/>
                          </a:solidFill>
                          <a:latin typeface="Calibri" panose="020F0502020204030204"/>
                        </a:defRPr>
                      </a:lvl5pPr>
                      <a:lvl6pPr marL="2285943" algn="l" defTabSz="914378" rtl="0" eaLnBrk="1" latinLnBrk="0" hangingPunct="1">
                        <a:defRPr sz="1800" b="1" kern="1200">
                          <a:solidFill>
                            <a:schemeClr val="lt1"/>
                          </a:solidFill>
                          <a:latin typeface="Calibri" panose="020F0502020204030204"/>
                        </a:defRPr>
                      </a:lvl6pPr>
                      <a:lvl7pPr marL="2743132" algn="l" defTabSz="914378" rtl="0" eaLnBrk="1" latinLnBrk="0" hangingPunct="1">
                        <a:defRPr sz="1800" b="1" kern="1200">
                          <a:solidFill>
                            <a:schemeClr val="lt1"/>
                          </a:solidFill>
                          <a:latin typeface="Calibri" panose="020F0502020204030204"/>
                        </a:defRPr>
                      </a:lvl7pPr>
                      <a:lvl8pPr marL="3200320" algn="l" defTabSz="914378" rtl="0" eaLnBrk="1" latinLnBrk="0" hangingPunct="1">
                        <a:defRPr sz="1800" b="1" kern="1200">
                          <a:solidFill>
                            <a:schemeClr val="lt1"/>
                          </a:solidFill>
                          <a:latin typeface="Calibri" panose="020F0502020204030204"/>
                        </a:defRPr>
                      </a:lvl8pPr>
                      <a:lvl9pPr marL="3657509" algn="l" defTabSz="914378" rtl="0" eaLnBrk="1" latinLnBrk="0" hangingPunct="1">
                        <a:defRPr sz="1800" b="1" kern="1200">
                          <a:solidFill>
                            <a:schemeClr val="lt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b="1" kern="1200">
                          <a:solidFill>
                            <a:schemeClr val="lt1"/>
                          </a:solidFill>
                          <a:latin typeface="Calibri" panose="020F0502020204030204"/>
                        </a:defRPr>
                      </a:lvl1pPr>
                      <a:lvl2pPr marL="457189" algn="l" defTabSz="914378" rtl="0" eaLnBrk="1" latinLnBrk="0" hangingPunct="1">
                        <a:defRPr sz="1800" b="1" kern="1200">
                          <a:solidFill>
                            <a:schemeClr val="lt1"/>
                          </a:solidFill>
                          <a:latin typeface="Calibri" panose="020F0502020204030204"/>
                        </a:defRPr>
                      </a:lvl2pPr>
                      <a:lvl3pPr marL="914378" algn="l" defTabSz="914378" rtl="0" eaLnBrk="1" latinLnBrk="0" hangingPunct="1">
                        <a:defRPr sz="1800" b="1" kern="1200">
                          <a:solidFill>
                            <a:schemeClr val="lt1"/>
                          </a:solidFill>
                          <a:latin typeface="Calibri" panose="020F0502020204030204"/>
                        </a:defRPr>
                      </a:lvl3pPr>
                      <a:lvl4pPr marL="1371566" algn="l" defTabSz="914378" rtl="0" eaLnBrk="1" latinLnBrk="0" hangingPunct="1">
                        <a:defRPr sz="1800" b="1" kern="1200">
                          <a:solidFill>
                            <a:schemeClr val="lt1"/>
                          </a:solidFill>
                          <a:latin typeface="Calibri" panose="020F0502020204030204"/>
                        </a:defRPr>
                      </a:lvl4pPr>
                      <a:lvl5pPr marL="1828754" algn="l" defTabSz="914378" rtl="0" eaLnBrk="1" latinLnBrk="0" hangingPunct="1">
                        <a:defRPr sz="1800" b="1" kern="1200">
                          <a:solidFill>
                            <a:schemeClr val="lt1"/>
                          </a:solidFill>
                          <a:latin typeface="Calibri" panose="020F0502020204030204"/>
                        </a:defRPr>
                      </a:lvl5pPr>
                      <a:lvl6pPr marL="2285943" algn="l" defTabSz="914378" rtl="0" eaLnBrk="1" latinLnBrk="0" hangingPunct="1">
                        <a:defRPr sz="1800" b="1" kern="1200">
                          <a:solidFill>
                            <a:schemeClr val="lt1"/>
                          </a:solidFill>
                          <a:latin typeface="Calibri" panose="020F0502020204030204"/>
                        </a:defRPr>
                      </a:lvl6pPr>
                      <a:lvl7pPr marL="2743132" algn="l" defTabSz="914378" rtl="0" eaLnBrk="1" latinLnBrk="0" hangingPunct="1">
                        <a:defRPr sz="1800" b="1" kern="1200">
                          <a:solidFill>
                            <a:schemeClr val="lt1"/>
                          </a:solidFill>
                          <a:latin typeface="Calibri" panose="020F0502020204030204"/>
                        </a:defRPr>
                      </a:lvl7pPr>
                      <a:lvl8pPr marL="3200320" algn="l" defTabSz="914378" rtl="0" eaLnBrk="1" latinLnBrk="0" hangingPunct="1">
                        <a:defRPr sz="1800" b="1" kern="1200">
                          <a:solidFill>
                            <a:schemeClr val="lt1"/>
                          </a:solidFill>
                          <a:latin typeface="Calibri" panose="020F0502020204030204"/>
                        </a:defRPr>
                      </a:lvl8pPr>
                      <a:lvl9pPr marL="3657509" algn="l" defTabSz="914378" rtl="0" eaLnBrk="1" latinLnBrk="0" hangingPunct="1">
                        <a:defRPr sz="1800" b="1" kern="1200">
                          <a:solidFill>
                            <a:schemeClr val="lt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b="1" kern="1200">
                          <a:solidFill>
                            <a:schemeClr val="lt1"/>
                          </a:solidFill>
                          <a:latin typeface="Calibri" panose="020F0502020204030204"/>
                        </a:defRPr>
                      </a:lvl1pPr>
                      <a:lvl2pPr marL="457189" algn="l" defTabSz="914378" rtl="0" eaLnBrk="1" latinLnBrk="0" hangingPunct="1">
                        <a:defRPr sz="1800" b="1" kern="1200">
                          <a:solidFill>
                            <a:schemeClr val="lt1"/>
                          </a:solidFill>
                          <a:latin typeface="Calibri" panose="020F0502020204030204"/>
                        </a:defRPr>
                      </a:lvl2pPr>
                      <a:lvl3pPr marL="914378" algn="l" defTabSz="914378" rtl="0" eaLnBrk="1" latinLnBrk="0" hangingPunct="1">
                        <a:defRPr sz="1800" b="1" kern="1200">
                          <a:solidFill>
                            <a:schemeClr val="lt1"/>
                          </a:solidFill>
                          <a:latin typeface="Calibri" panose="020F0502020204030204"/>
                        </a:defRPr>
                      </a:lvl3pPr>
                      <a:lvl4pPr marL="1371566" algn="l" defTabSz="914378" rtl="0" eaLnBrk="1" latinLnBrk="0" hangingPunct="1">
                        <a:defRPr sz="1800" b="1" kern="1200">
                          <a:solidFill>
                            <a:schemeClr val="lt1"/>
                          </a:solidFill>
                          <a:latin typeface="Calibri" panose="020F0502020204030204"/>
                        </a:defRPr>
                      </a:lvl4pPr>
                      <a:lvl5pPr marL="1828754" algn="l" defTabSz="914378" rtl="0" eaLnBrk="1" latinLnBrk="0" hangingPunct="1">
                        <a:defRPr sz="1800" b="1" kern="1200">
                          <a:solidFill>
                            <a:schemeClr val="lt1"/>
                          </a:solidFill>
                          <a:latin typeface="Calibri" panose="020F0502020204030204"/>
                        </a:defRPr>
                      </a:lvl5pPr>
                      <a:lvl6pPr marL="2285943" algn="l" defTabSz="914378" rtl="0" eaLnBrk="1" latinLnBrk="0" hangingPunct="1">
                        <a:defRPr sz="1800" b="1" kern="1200">
                          <a:solidFill>
                            <a:schemeClr val="lt1"/>
                          </a:solidFill>
                          <a:latin typeface="Calibri" panose="020F0502020204030204"/>
                        </a:defRPr>
                      </a:lvl6pPr>
                      <a:lvl7pPr marL="2743132" algn="l" defTabSz="914378" rtl="0" eaLnBrk="1" latinLnBrk="0" hangingPunct="1">
                        <a:defRPr sz="1800" b="1" kern="1200">
                          <a:solidFill>
                            <a:schemeClr val="lt1"/>
                          </a:solidFill>
                          <a:latin typeface="Calibri" panose="020F0502020204030204"/>
                        </a:defRPr>
                      </a:lvl7pPr>
                      <a:lvl8pPr marL="3200320" algn="l" defTabSz="914378" rtl="0" eaLnBrk="1" latinLnBrk="0" hangingPunct="1">
                        <a:defRPr sz="1800" b="1" kern="1200">
                          <a:solidFill>
                            <a:schemeClr val="lt1"/>
                          </a:solidFill>
                          <a:latin typeface="Calibri" panose="020F0502020204030204"/>
                        </a:defRPr>
                      </a:lvl8pPr>
                      <a:lvl9pPr marL="3657509" algn="l" defTabSz="914378" rtl="0" eaLnBrk="1" latinLnBrk="0" hangingPunct="1">
                        <a:defRPr sz="1800" b="1" kern="1200">
                          <a:solidFill>
                            <a:schemeClr val="lt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b="1" kern="1200">
                          <a:solidFill>
                            <a:schemeClr val="lt1"/>
                          </a:solidFill>
                          <a:latin typeface="Calibri" panose="020F0502020204030204"/>
                        </a:defRPr>
                      </a:lvl1pPr>
                      <a:lvl2pPr marL="457189" algn="l" defTabSz="914378" rtl="0" eaLnBrk="1" latinLnBrk="0" hangingPunct="1">
                        <a:defRPr sz="1800" b="1" kern="1200">
                          <a:solidFill>
                            <a:schemeClr val="lt1"/>
                          </a:solidFill>
                          <a:latin typeface="Calibri" panose="020F0502020204030204"/>
                        </a:defRPr>
                      </a:lvl2pPr>
                      <a:lvl3pPr marL="914378" algn="l" defTabSz="914378" rtl="0" eaLnBrk="1" latinLnBrk="0" hangingPunct="1">
                        <a:defRPr sz="1800" b="1" kern="1200">
                          <a:solidFill>
                            <a:schemeClr val="lt1"/>
                          </a:solidFill>
                          <a:latin typeface="Calibri" panose="020F0502020204030204"/>
                        </a:defRPr>
                      </a:lvl3pPr>
                      <a:lvl4pPr marL="1371566" algn="l" defTabSz="914378" rtl="0" eaLnBrk="1" latinLnBrk="0" hangingPunct="1">
                        <a:defRPr sz="1800" b="1" kern="1200">
                          <a:solidFill>
                            <a:schemeClr val="lt1"/>
                          </a:solidFill>
                          <a:latin typeface="Calibri" panose="020F0502020204030204"/>
                        </a:defRPr>
                      </a:lvl4pPr>
                      <a:lvl5pPr marL="1828754" algn="l" defTabSz="914378" rtl="0" eaLnBrk="1" latinLnBrk="0" hangingPunct="1">
                        <a:defRPr sz="1800" b="1" kern="1200">
                          <a:solidFill>
                            <a:schemeClr val="lt1"/>
                          </a:solidFill>
                          <a:latin typeface="Calibri" panose="020F0502020204030204"/>
                        </a:defRPr>
                      </a:lvl5pPr>
                      <a:lvl6pPr marL="2285943" algn="l" defTabSz="914378" rtl="0" eaLnBrk="1" latinLnBrk="0" hangingPunct="1">
                        <a:defRPr sz="1800" b="1" kern="1200">
                          <a:solidFill>
                            <a:schemeClr val="lt1"/>
                          </a:solidFill>
                          <a:latin typeface="Calibri" panose="020F0502020204030204"/>
                        </a:defRPr>
                      </a:lvl6pPr>
                      <a:lvl7pPr marL="2743132" algn="l" defTabSz="914378" rtl="0" eaLnBrk="1" latinLnBrk="0" hangingPunct="1">
                        <a:defRPr sz="1800" b="1" kern="1200">
                          <a:solidFill>
                            <a:schemeClr val="lt1"/>
                          </a:solidFill>
                          <a:latin typeface="Calibri" panose="020F0502020204030204"/>
                        </a:defRPr>
                      </a:lvl7pPr>
                      <a:lvl8pPr marL="3200320" algn="l" defTabSz="914378" rtl="0" eaLnBrk="1" latinLnBrk="0" hangingPunct="1">
                        <a:defRPr sz="1800" b="1" kern="1200">
                          <a:solidFill>
                            <a:schemeClr val="lt1"/>
                          </a:solidFill>
                          <a:latin typeface="Calibri" panose="020F0502020204030204"/>
                        </a:defRPr>
                      </a:lvl8pPr>
                      <a:lvl9pPr marL="3657509" algn="l" defTabSz="914378" rtl="0" eaLnBrk="1" latinLnBrk="0" hangingPunct="1">
                        <a:defRPr sz="1800" b="1" kern="1200">
                          <a:solidFill>
                            <a:schemeClr val="lt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b="1" kern="1200">
                          <a:solidFill>
                            <a:schemeClr val="lt1"/>
                          </a:solidFill>
                          <a:latin typeface="Calibri" panose="020F0502020204030204"/>
                        </a:defRPr>
                      </a:lvl1pPr>
                      <a:lvl2pPr marL="457189" algn="l" defTabSz="914378" rtl="0" eaLnBrk="1" latinLnBrk="0" hangingPunct="1">
                        <a:defRPr sz="1800" b="1" kern="1200">
                          <a:solidFill>
                            <a:schemeClr val="lt1"/>
                          </a:solidFill>
                          <a:latin typeface="Calibri" panose="020F0502020204030204"/>
                        </a:defRPr>
                      </a:lvl2pPr>
                      <a:lvl3pPr marL="914378" algn="l" defTabSz="914378" rtl="0" eaLnBrk="1" latinLnBrk="0" hangingPunct="1">
                        <a:defRPr sz="1800" b="1" kern="1200">
                          <a:solidFill>
                            <a:schemeClr val="lt1"/>
                          </a:solidFill>
                          <a:latin typeface="Calibri" panose="020F0502020204030204"/>
                        </a:defRPr>
                      </a:lvl3pPr>
                      <a:lvl4pPr marL="1371566" algn="l" defTabSz="914378" rtl="0" eaLnBrk="1" latinLnBrk="0" hangingPunct="1">
                        <a:defRPr sz="1800" b="1" kern="1200">
                          <a:solidFill>
                            <a:schemeClr val="lt1"/>
                          </a:solidFill>
                          <a:latin typeface="Calibri" panose="020F0502020204030204"/>
                        </a:defRPr>
                      </a:lvl4pPr>
                      <a:lvl5pPr marL="1828754" algn="l" defTabSz="914378" rtl="0" eaLnBrk="1" latinLnBrk="0" hangingPunct="1">
                        <a:defRPr sz="1800" b="1" kern="1200">
                          <a:solidFill>
                            <a:schemeClr val="lt1"/>
                          </a:solidFill>
                          <a:latin typeface="Calibri" panose="020F0502020204030204"/>
                        </a:defRPr>
                      </a:lvl5pPr>
                      <a:lvl6pPr marL="2285943" algn="l" defTabSz="914378" rtl="0" eaLnBrk="1" latinLnBrk="0" hangingPunct="1">
                        <a:defRPr sz="1800" b="1" kern="1200">
                          <a:solidFill>
                            <a:schemeClr val="lt1"/>
                          </a:solidFill>
                          <a:latin typeface="Calibri" panose="020F0502020204030204"/>
                        </a:defRPr>
                      </a:lvl6pPr>
                      <a:lvl7pPr marL="2743132" algn="l" defTabSz="914378" rtl="0" eaLnBrk="1" latinLnBrk="0" hangingPunct="1">
                        <a:defRPr sz="1800" b="1" kern="1200">
                          <a:solidFill>
                            <a:schemeClr val="lt1"/>
                          </a:solidFill>
                          <a:latin typeface="Calibri" panose="020F0502020204030204"/>
                        </a:defRPr>
                      </a:lvl7pPr>
                      <a:lvl8pPr marL="3200320" algn="l" defTabSz="914378" rtl="0" eaLnBrk="1" latinLnBrk="0" hangingPunct="1">
                        <a:defRPr sz="1800" b="1" kern="1200">
                          <a:solidFill>
                            <a:schemeClr val="lt1"/>
                          </a:solidFill>
                          <a:latin typeface="Calibri" panose="020F0502020204030204"/>
                        </a:defRPr>
                      </a:lvl8pPr>
                      <a:lvl9pPr marL="3657509" algn="l" defTabSz="914378" rtl="0" eaLnBrk="1" latinLnBrk="0" hangingPunct="1">
                        <a:defRPr sz="1800" b="1" kern="1200">
                          <a:solidFill>
                            <a:schemeClr val="lt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b="1" kern="1200">
                          <a:solidFill>
                            <a:schemeClr val="lt1"/>
                          </a:solidFill>
                          <a:latin typeface="Calibri" panose="020F0502020204030204"/>
                        </a:defRPr>
                      </a:lvl1pPr>
                      <a:lvl2pPr marL="457189" algn="l" defTabSz="914378" rtl="0" eaLnBrk="1" latinLnBrk="0" hangingPunct="1">
                        <a:defRPr sz="1800" b="1" kern="1200">
                          <a:solidFill>
                            <a:schemeClr val="lt1"/>
                          </a:solidFill>
                          <a:latin typeface="Calibri" panose="020F0502020204030204"/>
                        </a:defRPr>
                      </a:lvl2pPr>
                      <a:lvl3pPr marL="914378" algn="l" defTabSz="914378" rtl="0" eaLnBrk="1" latinLnBrk="0" hangingPunct="1">
                        <a:defRPr sz="1800" b="1" kern="1200">
                          <a:solidFill>
                            <a:schemeClr val="lt1"/>
                          </a:solidFill>
                          <a:latin typeface="Calibri" panose="020F0502020204030204"/>
                        </a:defRPr>
                      </a:lvl3pPr>
                      <a:lvl4pPr marL="1371566" algn="l" defTabSz="914378" rtl="0" eaLnBrk="1" latinLnBrk="0" hangingPunct="1">
                        <a:defRPr sz="1800" b="1" kern="1200">
                          <a:solidFill>
                            <a:schemeClr val="lt1"/>
                          </a:solidFill>
                          <a:latin typeface="Calibri" panose="020F0502020204030204"/>
                        </a:defRPr>
                      </a:lvl4pPr>
                      <a:lvl5pPr marL="1828754" algn="l" defTabSz="914378" rtl="0" eaLnBrk="1" latinLnBrk="0" hangingPunct="1">
                        <a:defRPr sz="1800" b="1" kern="1200">
                          <a:solidFill>
                            <a:schemeClr val="lt1"/>
                          </a:solidFill>
                          <a:latin typeface="Calibri" panose="020F0502020204030204"/>
                        </a:defRPr>
                      </a:lvl5pPr>
                      <a:lvl6pPr marL="2285943" algn="l" defTabSz="914378" rtl="0" eaLnBrk="1" latinLnBrk="0" hangingPunct="1">
                        <a:defRPr sz="1800" b="1" kern="1200">
                          <a:solidFill>
                            <a:schemeClr val="lt1"/>
                          </a:solidFill>
                          <a:latin typeface="Calibri" panose="020F0502020204030204"/>
                        </a:defRPr>
                      </a:lvl6pPr>
                      <a:lvl7pPr marL="2743132" algn="l" defTabSz="914378" rtl="0" eaLnBrk="1" latinLnBrk="0" hangingPunct="1">
                        <a:defRPr sz="1800" b="1" kern="1200">
                          <a:solidFill>
                            <a:schemeClr val="lt1"/>
                          </a:solidFill>
                          <a:latin typeface="Calibri" panose="020F0502020204030204"/>
                        </a:defRPr>
                      </a:lvl7pPr>
                      <a:lvl8pPr marL="3200320" algn="l" defTabSz="914378" rtl="0" eaLnBrk="1" latinLnBrk="0" hangingPunct="1">
                        <a:defRPr sz="1800" b="1" kern="1200">
                          <a:solidFill>
                            <a:schemeClr val="lt1"/>
                          </a:solidFill>
                          <a:latin typeface="Calibri" panose="020F0502020204030204"/>
                        </a:defRPr>
                      </a:lvl8pPr>
                      <a:lvl9pPr marL="3657509" algn="l" defTabSz="914378" rtl="0" eaLnBrk="1" latinLnBrk="0" hangingPunct="1">
                        <a:defRPr sz="1800" b="1" kern="1200">
                          <a:solidFill>
                            <a:schemeClr val="lt1"/>
                          </a:solidFill>
                          <a:latin typeface="Calibri" panose="020F0502020204030204"/>
                        </a:defRPr>
                      </a:lvl9pPr>
                    </a:lstStyle>
                    <a:p>
                      <a:endParaRPr lang="en-GB" sz="100"/>
                    </a:p>
                  </a:txBody>
                  <a:tcPr marL="0" marR="0">
                    <a:lnL w="19050" cap="flat" cmpd="sng" algn="ctr">
                      <a:solidFill>
                        <a:srgbClr val="000000"/>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b="1" kern="1200">
                          <a:solidFill>
                            <a:schemeClr val="lt1"/>
                          </a:solidFill>
                          <a:latin typeface="Calibri" panose="020F0502020204030204"/>
                        </a:defRPr>
                      </a:lvl1pPr>
                      <a:lvl2pPr marL="457189" algn="l" defTabSz="914378" rtl="0" eaLnBrk="1" latinLnBrk="0" hangingPunct="1">
                        <a:defRPr sz="1800" b="1" kern="1200">
                          <a:solidFill>
                            <a:schemeClr val="lt1"/>
                          </a:solidFill>
                          <a:latin typeface="Calibri" panose="020F0502020204030204"/>
                        </a:defRPr>
                      </a:lvl2pPr>
                      <a:lvl3pPr marL="914378" algn="l" defTabSz="914378" rtl="0" eaLnBrk="1" latinLnBrk="0" hangingPunct="1">
                        <a:defRPr sz="1800" b="1" kern="1200">
                          <a:solidFill>
                            <a:schemeClr val="lt1"/>
                          </a:solidFill>
                          <a:latin typeface="Calibri" panose="020F0502020204030204"/>
                        </a:defRPr>
                      </a:lvl3pPr>
                      <a:lvl4pPr marL="1371566" algn="l" defTabSz="914378" rtl="0" eaLnBrk="1" latinLnBrk="0" hangingPunct="1">
                        <a:defRPr sz="1800" b="1" kern="1200">
                          <a:solidFill>
                            <a:schemeClr val="lt1"/>
                          </a:solidFill>
                          <a:latin typeface="Calibri" panose="020F0502020204030204"/>
                        </a:defRPr>
                      </a:lvl4pPr>
                      <a:lvl5pPr marL="1828754" algn="l" defTabSz="914378" rtl="0" eaLnBrk="1" latinLnBrk="0" hangingPunct="1">
                        <a:defRPr sz="1800" b="1" kern="1200">
                          <a:solidFill>
                            <a:schemeClr val="lt1"/>
                          </a:solidFill>
                          <a:latin typeface="Calibri" panose="020F0502020204030204"/>
                        </a:defRPr>
                      </a:lvl5pPr>
                      <a:lvl6pPr marL="2285943" algn="l" defTabSz="914378" rtl="0" eaLnBrk="1" latinLnBrk="0" hangingPunct="1">
                        <a:defRPr sz="1800" b="1" kern="1200">
                          <a:solidFill>
                            <a:schemeClr val="lt1"/>
                          </a:solidFill>
                          <a:latin typeface="Calibri" panose="020F0502020204030204"/>
                        </a:defRPr>
                      </a:lvl6pPr>
                      <a:lvl7pPr marL="2743132" algn="l" defTabSz="914378" rtl="0" eaLnBrk="1" latinLnBrk="0" hangingPunct="1">
                        <a:defRPr sz="1800" b="1" kern="1200">
                          <a:solidFill>
                            <a:schemeClr val="lt1"/>
                          </a:solidFill>
                          <a:latin typeface="Calibri" panose="020F0502020204030204"/>
                        </a:defRPr>
                      </a:lvl7pPr>
                      <a:lvl8pPr marL="3200320" algn="l" defTabSz="914378" rtl="0" eaLnBrk="1" latinLnBrk="0" hangingPunct="1">
                        <a:defRPr sz="1800" b="1" kern="1200">
                          <a:solidFill>
                            <a:schemeClr val="lt1"/>
                          </a:solidFill>
                          <a:latin typeface="Calibri" panose="020F0502020204030204"/>
                        </a:defRPr>
                      </a:lvl8pPr>
                      <a:lvl9pPr marL="3657509" algn="l" defTabSz="914378" rtl="0" eaLnBrk="1" latinLnBrk="0" hangingPunct="1">
                        <a:defRPr sz="1800" b="1" kern="1200">
                          <a:solidFill>
                            <a:schemeClr val="lt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b="1" kern="1200">
                          <a:solidFill>
                            <a:schemeClr val="lt1"/>
                          </a:solidFill>
                          <a:latin typeface="Calibri" panose="020F0502020204030204"/>
                        </a:defRPr>
                      </a:lvl1pPr>
                      <a:lvl2pPr marL="457189" algn="l" defTabSz="914378" rtl="0" eaLnBrk="1" latinLnBrk="0" hangingPunct="1">
                        <a:defRPr sz="1800" b="1" kern="1200">
                          <a:solidFill>
                            <a:schemeClr val="lt1"/>
                          </a:solidFill>
                          <a:latin typeface="Calibri" panose="020F0502020204030204"/>
                        </a:defRPr>
                      </a:lvl2pPr>
                      <a:lvl3pPr marL="914378" algn="l" defTabSz="914378" rtl="0" eaLnBrk="1" latinLnBrk="0" hangingPunct="1">
                        <a:defRPr sz="1800" b="1" kern="1200">
                          <a:solidFill>
                            <a:schemeClr val="lt1"/>
                          </a:solidFill>
                          <a:latin typeface="Calibri" panose="020F0502020204030204"/>
                        </a:defRPr>
                      </a:lvl3pPr>
                      <a:lvl4pPr marL="1371566" algn="l" defTabSz="914378" rtl="0" eaLnBrk="1" latinLnBrk="0" hangingPunct="1">
                        <a:defRPr sz="1800" b="1" kern="1200">
                          <a:solidFill>
                            <a:schemeClr val="lt1"/>
                          </a:solidFill>
                          <a:latin typeface="Calibri" panose="020F0502020204030204"/>
                        </a:defRPr>
                      </a:lvl4pPr>
                      <a:lvl5pPr marL="1828754" algn="l" defTabSz="914378" rtl="0" eaLnBrk="1" latinLnBrk="0" hangingPunct="1">
                        <a:defRPr sz="1800" b="1" kern="1200">
                          <a:solidFill>
                            <a:schemeClr val="lt1"/>
                          </a:solidFill>
                          <a:latin typeface="Calibri" panose="020F0502020204030204"/>
                        </a:defRPr>
                      </a:lvl5pPr>
                      <a:lvl6pPr marL="2285943" algn="l" defTabSz="914378" rtl="0" eaLnBrk="1" latinLnBrk="0" hangingPunct="1">
                        <a:defRPr sz="1800" b="1" kern="1200">
                          <a:solidFill>
                            <a:schemeClr val="lt1"/>
                          </a:solidFill>
                          <a:latin typeface="Calibri" panose="020F0502020204030204"/>
                        </a:defRPr>
                      </a:lvl6pPr>
                      <a:lvl7pPr marL="2743132" algn="l" defTabSz="914378" rtl="0" eaLnBrk="1" latinLnBrk="0" hangingPunct="1">
                        <a:defRPr sz="1800" b="1" kern="1200">
                          <a:solidFill>
                            <a:schemeClr val="lt1"/>
                          </a:solidFill>
                          <a:latin typeface="Calibri" panose="020F0502020204030204"/>
                        </a:defRPr>
                      </a:lvl7pPr>
                      <a:lvl8pPr marL="3200320" algn="l" defTabSz="914378" rtl="0" eaLnBrk="1" latinLnBrk="0" hangingPunct="1">
                        <a:defRPr sz="1800" b="1" kern="1200">
                          <a:solidFill>
                            <a:schemeClr val="lt1"/>
                          </a:solidFill>
                          <a:latin typeface="Calibri" panose="020F0502020204030204"/>
                        </a:defRPr>
                      </a:lvl8pPr>
                      <a:lvl9pPr marL="3657509" algn="l" defTabSz="914378" rtl="0" eaLnBrk="1" latinLnBrk="0" hangingPunct="1">
                        <a:defRPr sz="1800" b="1" kern="1200">
                          <a:solidFill>
                            <a:schemeClr val="lt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b="1" kern="1200">
                          <a:solidFill>
                            <a:schemeClr val="lt1"/>
                          </a:solidFill>
                          <a:latin typeface="Calibri" panose="020F0502020204030204"/>
                        </a:defRPr>
                      </a:lvl1pPr>
                      <a:lvl2pPr marL="457189" algn="l" defTabSz="914378" rtl="0" eaLnBrk="1" latinLnBrk="0" hangingPunct="1">
                        <a:defRPr sz="1800" b="1" kern="1200">
                          <a:solidFill>
                            <a:schemeClr val="lt1"/>
                          </a:solidFill>
                          <a:latin typeface="Calibri" panose="020F0502020204030204"/>
                        </a:defRPr>
                      </a:lvl2pPr>
                      <a:lvl3pPr marL="914378" algn="l" defTabSz="914378" rtl="0" eaLnBrk="1" latinLnBrk="0" hangingPunct="1">
                        <a:defRPr sz="1800" b="1" kern="1200">
                          <a:solidFill>
                            <a:schemeClr val="lt1"/>
                          </a:solidFill>
                          <a:latin typeface="Calibri" panose="020F0502020204030204"/>
                        </a:defRPr>
                      </a:lvl3pPr>
                      <a:lvl4pPr marL="1371566" algn="l" defTabSz="914378" rtl="0" eaLnBrk="1" latinLnBrk="0" hangingPunct="1">
                        <a:defRPr sz="1800" b="1" kern="1200">
                          <a:solidFill>
                            <a:schemeClr val="lt1"/>
                          </a:solidFill>
                          <a:latin typeface="Calibri" panose="020F0502020204030204"/>
                        </a:defRPr>
                      </a:lvl4pPr>
                      <a:lvl5pPr marL="1828754" algn="l" defTabSz="914378" rtl="0" eaLnBrk="1" latinLnBrk="0" hangingPunct="1">
                        <a:defRPr sz="1800" b="1" kern="1200">
                          <a:solidFill>
                            <a:schemeClr val="lt1"/>
                          </a:solidFill>
                          <a:latin typeface="Calibri" panose="020F0502020204030204"/>
                        </a:defRPr>
                      </a:lvl5pPr>
                      <a:lvl6pPr marL="2285943" algn="l" defTabSz="914378" rtl="0" eaLnBrk="1" latinLnBrk="0" hangingPunct="1">
                        <a:defRPr sz="1800" b="1" kern="1200">
                          <a:solidFill>
                            <a:schemeClr val="lt1"/>
                          </a:solidFill>
                          <a:latin typeface="Calibri" panose="020F0502020204030204"/>
                        </a:defRPr>
                      </a:lvl6pPr>
                      <a:lvl7pPr marL="2743132" algn="l" defTabSz="914378" rtl="0" eaLnBrk="1" latinLnBrk="0" hangingPunct="1">
                        <a:defRPr sz="1800" b="1" kern="1200">
                          <a:solidFill>
                            <a:schemeClr val="lt1"/>
                          </a:solidFill>
                          <a:latin typeface="Calibri" panose="020F0502020204030204"/>
                        </a:defRPr>
                      </a:lvl7pPr>
                      <a:lvl8pPr marL="3200320" algn="l" defTabSz="914378" rtl="0" eaLnBrk="1" latinLnBrk="0" hangingPunct="1">
                        <a:defRPr sz="1800" b="1" kern="1200">
                          <a:solidFill>
                            <a:schemeClr val="lt1"/>
                          </a:solidFill>
                          <a:latin typeface="Calibri" panose="020F0502020204030204"/>
                        </a:defRPr>
                      </a:lvl8pPr>
                      <a:lvl9pPr marL="3657509" algn="l" defTabSz="914378" rtl="0" eaLnBrk="1" latinLnBrk="0" hangingPunct="1">
                        <a:defRPr sz="1800" b="1" kern="1200">
                          <a:solidFill>
                            <a:schemeClr val="lt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b="1" kern="1200">
                          <a:solidFill>
                            <a:schemeClr val="lt1"/>
                          </a:solidFill>
                          <a:latin typeface="Calibri" panose="020F0502020204030204"/>
                        </a:defRPr>
                      </a:lvl1pPr>
                      <a:lvl2pPr marL="457189" algn="l" defTabSz="914378" rtl="0" eaLnBrk="1" latinLnBrk="0" hangingPunct="1">
                        <a:defRPr sz="1800" b="1" kern="1200">
                          <a:solidFill>
                            <a:schemeClr val="lt1"/>
                          </a:solidFill>
                          <a:latin typeface="Calibri" panose="020F0502020204030204"/>
                        </a:defRPr>
                      </a:lvl2pPr>
                      <a:lvl3pPr marL="914378" algn="l" defTabSz="914378" rtl="0" eaLnBrk="1" latinLnBrk="0" hangingPunct="1">
                        <a:defRPr sz="1800" b="1" kern="1200">
                          <a:solidFill>
                            <a:schemeClr val="lt1"/>
                          </a:solidFill>
                          <a:latin typeface="Calibri" panose="020F0502020204030204"/>
                        </a:defRPr>
                      </a:lvl3pPr>
                      <a:lvl4pPr marL="1371566" algn="l" defTabSz="914378" rtl="0" eaLnBrk="1" latinLnBrk="0" hangingPunct="1">
                        <a:defRPr sz="1800" b="1" kern="1200">
                          <a:solidFill>
                            <a:schemeClr val="lt1"/>
                          </a:solidFill>
                          <a:latin typeface="Calibri" panose="020F0502020204030204"/>
                        </a:defRPr>
                      </a:lvl4pPr>
                      <a:lvl5pPr marL="1828754" algn="l" defTabSz="914378" rtl="0" eaLnBrk="1" latinLnBrk="0" hangingPunct="1">
                        <a:defRPr sz="1800" b="1" kern="1200">
                          <a:solidFill>
                            <a:schemeClr val="lt1"/>
                          </a:solidFill>
                          <a:latin typeface="Calibri" panose="020F0502020204030204"/>
                        </a:defRPr>
                      </a:lvl5pPr>
                      <a:lvl6pPr marL="2285943" algn="l" defTabSz="914378" rtl="0" eaLnBrk="1" latinLnBrk="0" hangingPunct="1">
                        <a:defRPr sz="1800" b="1" kern="1200">
                          <a:solidFill>
                            <a:schemeClr val="lt1"/>
                          </a:solidFill>
                          <a:latin typeface="Calibri" panose="020F0502020204030204"/>
                        </a:defRPr>
                      </a:lvl6pPr>
                      <a:lvl7pPr marL="2743132" algn="l" defTabSz="914378" rtl="0" eaLnBrk="1" latinLnBrk="0" hangingPunct="1">
                        <a:defRPr sz="1800" b="1" kern="1200">
                          <a:solidFill>
                            <a:schemeClr val="lt1"/>
                          </a:solidFill>
                          <a:latin typeface="Calibri" panose="020F0502020204030204"/>
                        </a:defRPr>
                      </a:lvl7pPr>
                      <a:lvl8pPr marL="3200320" algn="l" defTabSz="914378" rtl="0" eaLnBrk="1" latinLnBrk="0" hangingPunct="1">
                        <a:defRPr sz="1800" b="1" kern="1200">
                          <a:solidFill>
                            <a:schemeClr val="lt1"/>
                          </a:solidFill>
                          <a:latin typeface="Calibri" panose="020F0502020204030204"/>
                        </a:defRPr>
                      </a:lvl8pPr>
                      <a:lvl9pPr marL="3657509" algn="l" defTabSz="914378" rtl="0" eaLnBrk="1" latinLnBrk="0" hangingPunct="1">
                        <a:defRPr sz="1800" b="1" kern="1200">
                          <a:solidFill>
                            <a:schemeClr val="lt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b="1" kern="1200">
                          <a:solidFill>
                            <a:schemeClr val="lt1"/>
                          </a:solidFill>
                          <a:latin typeface="Calibri" panose="020F0502020204030204"/>
                        </a:defRPr>
                      </a:lvl1pPr>
                      <a:lvl2pPr marL="457189" algn="l" defTabSz="914378" rtl="0" eaLnBrk="1" latinLnBrk="0" hangingPunct="1">
                        <a:defRPr sz="1800" b="1" kern="1200">
                          <a:solidFill>
                            <a:schemeClr val="lt1"/>
                          </a:solidFill>
                          <a:latin typeface="Calibri" panose="020F0502020204030204"/>
                        </a:defRPr>
                      </a:lvl2pPr>
                      <a:lvl3pPr marL="914378" algn="l" defTabSz="914378" rtl="0" eaLnBrk="1" latinLnBrk="0" hangingPunct="1">
                        <a:defRPr sz="1800" b="1" kern="1200">
                          <a:solidFill>
                            <a:schemeClr val="lt1"/>
                          </a:solidFill>
                          <a:latin typeface="Calibri" panose="020F0502020204030204"/>
                        </a:defRPr>
                      </a:lvl3pPr>
                      <a:lvl4pPr marL="1371566" algn="l" defTabSz="914378" rtl="0" eaLnBrk="1" latinLnBrk="0" hangingPunct="1">
                        <a:defRPr sz="1800" b="1" kern="1200">
                          <a:solidFill>
                            <a:schemeClr val="lt1"/>
                          </a:solidFill>
                          <a:latin typeface="Calibri" panose="020F0502020204030204"/>
                        </a:defRPr>
                      </a:lvl4pPr>
                      <a:lvl5pPr marL="1828754" algn="l" defTabSz="914378" rtl="0" eaLnBrk="1" latinLnBrk="0" hangingPunct="1">
                        <a:defRPr sz="1800" b="1" kern="1200">
                          <a:solidFill>
                            <a:schemeClr val="lt1"/>
                          </a:solidFill>
                          <a:latin typeface="Calibri" panose="020F0502020204030204"/>
                        </a:defRPr>
                      </a:lvl5pPr>
                      <a:lvl6pPr marL="2285943" algn="l" defTabSz="914378" rtl="0" eaLnBrk="1" latinLnBrk="0" hangingPunct="1">
                        <a:defRPr sz="1800" b="1" kern="1200">
                          <a:solidFill>
                            <a:schemeClr val="lt1"/>
                          </a:solidFill>
                          <a:latin typeface="Calibri" panose="020F0502020204030204"/>
                        </a:defRPr>
                      </a:lvl6pPr>
                      <a:lvl7pPr marL="2743132" algn="l" defTabSz="914378" rtl="0" eaLnBrk="1" latinLnBrk="0" hangingPunct="1">
                        <a:defRPr sz="1800" b="1" kern="1200">
                          <a:solidFill>
                            <a:schemeClr val="lt1"/>
                          </a:solidFill>
                          <a:latin typeface="Calibri" panose="020F0502020204030204"/>
                        </a:defRPr>
                      </a:lvl7pPr>
                      <a:lvl8pPr marL="3200320" algn="l" defTabSz="914378" rtl="0" eaLnBrk="1" latinLnBrk="0" hangingPunct="1">
                        <a:defRPr sz="1800" b="1" kern="1200">
                          <a:solidFill>
                            <a:schemeClr val="lt1"/>
                          </a:solidFill>
                          <a:latin typeface="Calibri" panose="020F0502020204030204"/>
                        </a:defRPr>
                      </a:lvl8pPr>
                      <a:lvl9pPr marL="3657509" algn="l" defTabSz="914378" rtl="0" eaLnBrk="1" latinLnBrk="0" hangingPunct="1">
                        <a:defRPr sz="1800" b="1" kern="1200">
                          <a:solidFill>
                            <a:schemeClr val="lt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b="1" kern="1200">
                          <a:solidFill>
                            <a:schemeClr val="lt1"/>
                          </a:solidFill>
                          <a:latin typeface="Calibri" panose="020F0502020204030204"/>
                        </a:defRPr>
                      </a:lvl1pPr>
                      <a:lvl2pPr marL="457189" algn="l" defTabSz="914378" rtl="0" eaLnBrk="1" latinLnBrk="0" hangingPunct="1">
                        <a:defRPr sz="1800" b="1" kern="1200">
                          <a:solidFill>
                            <a:schemeClr val="lt1"/>
                          </a:solidFill>
                          <a:latin typeface="Calibri" panose="020F0502020204030204"/>
                        </a:defRPr>
                      </a:lvl2pPr>
                      <a:lvl3pPr marL="914378" algn="l" defTabSz="914378" rtl="0" eaLnBrk="1" latinLnBrk="0" hangingPunct="1">
                        <a:defRPr sz="1800" b="1" kern="1200">
                          <a:solidFill>
                            <a:schemeClr val="lt1"/>
                          </a:solidFill>
                          <a:latin typeface="Calibri" panose="020F0502020204030204"/>
                        </a:defRPr>
                      </a:lvl3pPr>
                      <a:lvl4pPr marL="1371566" algn="l" defTabSz="914378" rtl="0" eaLnBrk="1" latinLnBrk="0" hangingPunct="1">
                        <a:defRPr sz="1800" b="1" kern="1200">
                          <a:solidFill>
                            <a:schemeClr val="lt1"/>
                          </a:solidFill>
                          <a:latin typeface="Calibri" panose="020F0502020204030204"/>
                        </a:defRPr>
                      </a:lvl4pPr>
                      <a:lvl5pPr marL="1828754" algn="l" defTabSz="914378" rtl="0" eaLnBrk="1" latinLnBrk="0" hangingPunct="1">
                        <a:defRPr sz="1800" b="1" kern="1200">
                          <a:solidFill>
                            <a:schemeClr val="lt1"/>
                          </a:solidFill>
                          <a:latin typeface="Calibri" panose="020F0502020204030204"/>
                        </a:defRPr>
                      </a:lvl5pPr>
                      <a:lvl6pPr marL="2285943" algn="l" defTabSz="914378" rtl="0" eaLnBrk="1" latinLnBrk="0" hangingPunct="1">
                        <a:defRPr sz="1800" b="1" kern="1200">
                          <a:solidFill>
                            <a:schemeClr val="lt1"/>
                          </a:solidFill>
                          <a:latin typeface="Calibri" panose="020F0502020204030204"/>
                        </a:defRPr>
                      </a:lvl6pPr>
                      <a:lvl7pPr marL="2743132" algn="l" defTabSz="914378" rtl="0" eaLnBrk="1" latinLnBrk="0" hangingPunct="1">
                        <a:defRPr sz="1800" b="1" kern="1200">
                          <a:solidFill>
                            <a:schemeClr val="lt1"/>
                          </a:solidFill>
                          <a:latin typeface="Calibri" panose="020F0502020204030204"/>
                        </a:defRPr>
                      </a:lvl7pPr>
                      <a:lvl8pPr marL="3200320" algn="l" defTabSz="914378" rtl="0" eaLnBrk="1" latinLnBrk="0" hangingPunct="1">
                        <a:defRPr sz="1800" b="1" kern="1200">
                          <a:solidFill>
                            <a:schemeClr val="lt1"/>
                          </a:solidFill>
                          <a:latin typeface="Calibri" panose="020F0502020204030204"/>
                        </a:defRPr>
                      </a:lvl8pPr>
                      <a:lvl9pPr marL="3657509" algn="l" defTabSz="914378" rtl="0" eaLnBrk="1" latinLnBrk="0" hangingPunct="1">
                        <a:defRPr sz="1800" b="1" kern="1200">
                          <a:solidFill>
                            <a:schemeClr val="lt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b="1" kern="1200">
                          <a:solidFill>
                            <a:schemeClr val="lt1"/>
                          </a:solidFill>
                          <a:latin typeface="Calibri" panose="020F0502020204030204"/>
                        </a:defRPr>
                      </a:lvl1pPr>
                      <a:lvl2pPr marL="457189" algn="l" defTabSz="914378" rtl="0" eaLnBrk="1" latinLnBrk="0" hangingPunct="1">
                        <a:defRPr sz="1800" b="1" kern="1200">
                          <a:solidFill>
                            <a:schemeClr val="lt1"/>
                          </a:solidFill>
                          <a:latin typeface="Calibri" panose="020F0502020204030204"/>
                        </a:defRPr>
                      </a:lvl2pPr>
                      <a:lvl3pPr marL="914378" algn="l" defTabSz="914378" rtl="0" eaLnBrk="1" latinLnBrk="0" hangingPunct="1">
                        <a:defRPr sz="1800" b="1" kern="1200">
                          <a:solidFill>
                            <a:schemeClr val="lt1"/>
                          </a:solidFill>
                          <a:latin typeface="Calibri" panose="020F0502020204030204"/>
                        </a:defRPr>
                      </a:lvl3pPr>
                      <a:lvl4pPr marL="1371566" algn="l" defTabSz="914378" rtl="0" eaLnBrk="1" latinLnBrk="0" hangingPunct="1">
                        <a:defRPr sz="1800" b="1" kern="1200">
                          <a:solidFill>
                            <a:schemeClr val="lt1"/>
                          </a:solidFill>
                          <a:latin typeface="Calibri" panose="020F0502020204030204"/>
                        </a:defRPr>
                      </a:lvl4pPr>
                      <a:lvl5pPr marL="1828754" algn="l" defTabSz="914378" rtl="0" eaLnBrk="1" latinLnBrk="0" hangingPunct="1">
                        <a:defRPr sz="1800" b="1" kern="1200">
                          <a:solidFill>
                            <a:schemeClr val="lt1"/>
                          </a:solidFill>
                          <a:latin typeface="Calibri" panose="020F0502020204030204"/>
                        </a:defRPr>
                      </a:lvl5pPr>
                      <a:lvl6pPr marL="2285943" algn="l" defTabSz="914378" rtl="0" eaLnBrk="1" latinLnBrk="0" hangingPunct="1">
                        <a:defRPr sz="1800" b="1" kern="1200">
                          <a:solidFill>
                            <a:schemeClr val="lt1"/>
                          </a:solidFill>
                          <a:latin typeface="Calibri" panose="020F0502020204030204"/>
                        </a:defRPr>
                      </a:lvl6pPr>
                      <a:lvl7pPr marL="2743132" algn="l" defTabSz="914378" rtl="0" eaLnBrk="1" latinLnBrk="0" hangingPunct="1">
                        <a:defRPr sz="1800" b="1" kern="1200">
                          <a:solidFill>
                            <a:schemeClr val="lt1"/>
                          </a:solidFill>
                          <a:latin typeface="Calibri" panose="020F0502020204030204"/>
                        </a:defRPr>
                      </a:lvl7pPr>
                      <a:lvl8pPr marL="3200320" algn="l" defTabSz="914378" rtl="0" eaLnBrk="1" latinLnBrk="0" hangingPunct="1">
                        <a:defRPr sz="1800" b="1" kern="1200">
                          <a:solidFill>
                            <a:schemeClr val="lt1"/>
                          </a:solidFill>
                          <a:latin typeface="Calibri" panose="020F0502020204030204"/>
                        </a:defRPr>
                      </a:lvl8pPr>
                      <a:lvl9pPr marL="3657509" algn="l" defTabSz="914378" rtl="0" eaLnBrk="1" latinLnBrk="0" hangingPunct="1">
                        <a:defRPr sz="1800" b="1" kern="1200">
                          <a:solidFill>
                            <a:schemeClr val="lt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b="1" kern="1200">
                          <a:solidFill>
                            <a:schemeClr val="lt1"/>
                          </a:solidFill>
                          <a:latin typeface="Calibri" panose="020F0502020204030204"/>
                        </a:defRPr>
                      </a:lvl1pPr>
                      <a:lvl2pPr marL="457189" algn="l" defTabSz="914378" rtl="0" eaLnBrk="1" latinLnBrk="0" hangingPunct="1">
                        <a:defRPr sz="1800" b="1" kern="1200">
                          <a:solidFill>
                            <a:schemeClr val="lt1"/>
                          </a:solidFill>
                          <a:latin typeface="Calibri" panose="020F0502020204030204"/>
                        </a:defRPr>
                      </a:lvl2pPr>
                      <a:lvl3pPr marL="914378" algn="l" defTabSz="914378" rtl="0" eaLnBrk="1" latinLnBrk="0" hangingPunct="1">
                        <a:defRPr sz="1800" b="1" kern="1200">
                          <a:solidFill>
                            <a:schemeClr val="lt1"/>
                          </a:solidFill>
                          <a:latin typeface="Calibri" panose="020F0502020204030204"/>
                        </a:defRPr>
                      </a:lvl3pPr>
                      <a:lvl4pPr marL="1371566" algn="l" defTabSz="914378" rtl="0" eaLnBrk="1" latinLnBrk="0" hangingPunct="1">
                        <a:defRPr sz="1800" b="1" kern="1200">
                          <a:solidFill>
                            <a:schemeClr val="lt1"/>
                          </a:solidFill>
                          <a:latin typeface="Calibri" panose="020F0502020204030204"/>
                        </a:defRPr>
                      </a:lvl4pPr>
                      <a:lvl5pPr marL="1828754" algn="l" defTabSz="914378" rtl="0" eaLnBrk="1" latinLnBrk="0" hangingPunct="1">
                        <a:defRPr sz="1800" b="1" kern="1200">
                          <a:solidFill>
                            <a:schemeClr val="lt1"/>
                          </a:solidFill>
                          <a:latin typeface="Calibri" panose="020F0502020204030204"/>
                        </a:defRPr>
                      </a:lvl5pPr>
                      <a:lvl6pPr marL="2285943" algn="l" defTabSz="914378" rtl="0" eaLnBrk="1" latinLnBrk="0" hangingPunct="1">
                        <a:defRPr sz="1800" b="1" kern="1200">
                          <a:solidFill>
                            <a:schemeClr val="lt1"/>
                          </a:solidFill>
                          <a:latin typeface="Calibri" panose="020F0502020204030204"/>
                        </a:defRPr>
                      </a:lvl6pPr>
                      <a:lvl7pPr marL="2743132" algn="l" defTabSz="914378" rtl="0" eaLnBrk="1" latinLnBrk="0" hangingPunct="1">
                        <a:defRPr sz="1800" b="1" kern="1200">
                          <a:solidFill>
                            <a:schemeClr val="lt1"/>
                          </a:solidFill>
                          <a:latin typeface="Calibri" panose="020F0502020204030204"/>
                        </a:defRPr>
                      </a:lvl7pPr>
                      <a:lvl8pPr marL="3200320" algn="l" defTabSz="914378" rtl="0" eaLnBrk="1" latinLnBrk="0" hangingPunct="1">
                        <a:defRPr sz="1800" b="1" kern="1200">
                          <a:solidFill>
                            <a:schemeClr val="lt1"/>
                          </a:solidFill>
                          <a:latin typeface="Calibri" panose="020F0502020204030204"/>
                        </a:defRPr>
                      </a:lvl8pPr>
                      <a:lvl9pPr marL="3657509" algn="l" defTabSz="914378" rtl="0" eaLnBrk="1" latinLnBrk="0" hangingPunct="1">
                        <a:defRPr sz="1800" b="1" kern="1200">
                          <a:solidFill>
                            <a:schemeClr val="lt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b="1" kern="1200">
                          <a:solidFill>
                            <a:schemeClr val="lt1"/>
                          </a:solidFill>
                          <a:latin typeface="Calibri" panose="020F0502020204030204"/>
                        </a:defRPr>
                      </a:lvl1pPr>
                      <a:lvl2pPr marL="457189" algn="l" defTabSz="914378" rtl="0" eaLnBrk="1" latinLnBrk="0" hangingPunct="1">
                        <a:defRPr sz="1800" b="1" kern="1200">
                          <a:solidFill>
                            <a:schemeClr val="lt1"/>
                          </a:solidFill>
                          <a:latin typeface="Calibri" panose="020F0502020204030204"/>
                        </a:defRPr>
                      </a:lvl2pPr>
                      <a:lvl3pPr marL="914378" algn="l" defTabSz="914378" rtl="0" eaLnBrk="1" latinLnBrk="0" hangingPunct="1">
                        <a:defRPr sz="1800" b="1" kern="1200">
                          <a:solidFill>
                            <a:schemeClr val="lt1"/>
                          </a:solidFill>
                          <a:latin typeface="Calibri" panose="020F0502020204030204"/>
                        </a:defRPr>
                      </a:lvl3pPr>
                      <a:lvl4pPr marL="1371566" algn="l" defTabSz="914378" rtl="0" eaLnBrk="1" latinLnBrk="0" hangingPunct="1">
                        <a:defRPr sz="1800" b="1" kern="1200">
                          <a:solidFill>
                            <a:schemeClr val="lt1"/>
                          </a:solidFill>
                          <a:latin typeface="Calibri" panose="020F0502020204030204"/>
                        </a:defRPr>
                      </a:lvl4pPr>
                      <a:lvl5pPr marL="1828754" algn="l" defTabSz="914378" rtl="0" eaLnBrk="1" latinLnBrk="0" hangingPunct="1">
                        <a:defRPr sz="1800" b="1" kern="1200">
                          <a:solidFill>
                            <a:schemeClr val="lt1"/>
                          </a:solidFill>
                          <a:latin typeface="Calibri" panose="020F0502020204030204"/>
                        </a:defRPr>
                      </a:lvl5pPr>
                      <a:lvl6pPr marL="2285943" algn="l" defTabSz="914378" rtl="0" eaLnBrk="1" latinLnBrk="0" hangingPunct="1">
                        <a:defRPr sz="1800" b="1" kern="1200">
                          <a:solidFill>
                            <a:schemeClr val="lt1"/>
                          </a:solidFill>
                          <a:latin typeface="Calibri" panose="020F0502020204030204"/>
                        </a:defRPr>
                      </a:lvl6pPr>
                      <a:lvl7pPr marL="2743132" algn="l" defTabSz="914378" rtl="0" eaLnBrk="1" latinLnBrk="0" hangingPunct="1">
                        <a:defRPr sz="1800" b="1" kern="1200">
                          <a:solidFill>
                            <a:schemeClr val="lt1"/>
                          </a:solidFill>
                          <a:latin typeface="Calibri" panose="020F0502020204030204"/>
                        </a:defRPr>
                      </a:lvl7pPr>
                      <a:lvl8pPr marL="3200320" algn="l" defTabSz="914378" rtl="0" eaLnBrk="1" latinLnBrk="0" hangingPunct="1">
                        <a:defRPr sz="1800" b="1" kern="1200">
                          <a:solidFill>
                            <a:schemeClr val="lt1"/>
                          </a:solidFill>
                          <a:latin typeface="Calibri" panose="020F0502020204030204"/>
                        </a:defRPr>
                      </a:lvl8pPr>
                      <a:lvl9pPr marL="3657509" algn="l" defTabSz="914378" rtl="0" eaLnBrk="1" latinLnBrk="0" hangingPunct="1">
                        <a:defRPr sz="1800" b="1" kern="1200">
                          <a:solidFill>
                            <a:schemeClr val="lt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b="1" kern="1200">
                          <a:solidFill>
                            <a:schemeClr val="lt1"/>
                          </a:solidFill>
                          <a:latin typeface="Calibri" panose="020F0502020204030204"/>
                        </a:defRPr>
                      </a:lvl1pPr>
                      <a:lvl2pPr marL="457189" algn="l" defTabSz="914378" rtl="0" eaLnBrk="1" latinLnBrk="0" hangingPunct="1">
                        <a:defRPr sz="1800" b="1" kern="1200">
                          <a:solidFill>
                            <a:schemeClr val="lt1"/>
                          </a:solidFill>
                          <a:latin typeface="Calibri" panose="020F0502020204030204"/>
                        </a:defRPr>
                      </a:lvl2pPr>
                      <a:lvl3pPr marL="914378" algn="l" defTabSz="914378" rtl="0" eaLnBrk="1" latinLnBrk="0" hangingPunct="1">
                        <a:defRPr sz="1800" b="1" kern="1200">
                          <a:solidFill>
                            <a:schemeClr val="lt1"/>
                          </a:solidFill>
                          <a:latin typeface="Calibri" panose="020F0502020204030204"/>
                        </a:defRPr>
                      </a:lvl3pPr>
                      <a:lvl4pPr marL="1371566" algn="l" defTabSz="914378" rtl="0" eaLnBrk="1" latinLnBrk="0" hangingPunct="1">
                        <a:defRPr sz="1800" b="1" kern="1200">
                          <a:solidFill>
                            <a:schemeClr val="lt1"/>
                          </a:solidFill>
                          <a:latin typeface="Calibri" panose="020F0502020204030204"/>
                        </a:defRPr>
                      </a:lvl4pPr>
                      <a:lvl5pPr marL="1828754" algn="l" defTabSz="914378" rtl="0" eaLnBrk="1" latinLnBrk="0" hangingPunct="1">
                        <a:defRPr sz="1800" b="1" kern="1200">
                          <a:solidFill>
                            <a:schemeClr val="lt1"/>
                          </a:solidFill>
                          <a:latin typeface="Calibri" panose="020F0502020204030204"/>
                        </a:defRPr>
                      </a:lvl5pPr>
                      <a:lvl6pPr marL="2285943" algn="l" defTabSz="914378" rtl="0" eaLnBrk="1" latinLnBrk="0" hangingPunct="1">
                        <a:defRPr sz="1800" b="1" kern="1200">
                          <a:solidFill>
                            <a:schemeClr val="lt1"/>
                          </a:solidFill>
                          <a:latin typeface="Calibri" panose="020F0502020204030204"/>
                        </a:defRPr>
                      </a:lvl6pPr>
                      <a:lvl7pPr marL="2743132" algn="l" defTabSz="914378" rtl="0" eaLnBrk="1" latinLnBrk="0" hangingPunct="1">
                        <a:defRPr sz="1800" b="1" kern="1200">
                          <a:solidFill>
                            <a:schemeClr val="lt1"/>
                          </a:solidFill>
                          <a:latin typeface="Calibri" panose="020F0502020204030204"/>
                        </a:defRPr>
                      </a:lvl7pPr>
                      <a:lvl8pPr marL="3200320" algn="l" defTabSz="914378" rtl="0" eaLnBrk="1" latinLnBrk="0" hangingPunct="1">
                        <a:defRPr sz="1800" b="1" kern="1200">
                          <a:solidFill>
                            <a:schemeClr val="lt1"/>
                          </a:solidFill>
                          <a:latin typeface="Calibri" panose="020F0502020204030204"/>
                        </a:defRPr>
                      </a:lvl8pPr>
                      <a:lvl9pPr marL="3657509" algn="l" defTabSz="914378" rtl="0" eaLnBrk="1" latinLnBrk="0" hangingPunct="1">
                        <a:defRPr sz="1800" b="1" kern="1200">
                          <a:solidFill>
                            <a:schemeClr val="lt1"/>
                          </a:solidFill>
                          <a:latin typeface="Calibri" panose="020F0502020204030204"/>
                        </a:defRPr>
                      </a:lvl9pPr>
                    </a:lstStyle>
                    <a:p>
                      <a:endParaRPr lang="en-GB" sz="100" dirty="0"/>
                    </a:p>
                  </a:txBody>
                  <a:tcPr marL="0" marR="0">
                    <a:lnL w="19050" cap="flat" cmpd="sng" algn="ctr">
                      <a:solidFill>
                        <a:srgbClr val="000000"/>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b="1" kern="1200">
                          <a:solidFill>
                            <a:schemeClr val="lt1"/>
                          </a:solidFill>
                          <a:latin typeface="Calibri" panose="020F0502020204030204"/>
                        </a:defRPr>
                      </a:lvl1pPr>
                      <a:lvl2pPr marL="457189" algn="l" defTabSz="914378" rtl="0" eaLnBrk="1" latinLnBrk="0" hangingPunct="1">
                        <a:defRPr sz="1800" b="1" kern="1200">
                          <a:solidFill>
                            <a:schemeClr val="lt1"/>
                          </a:solidFill>
                          <a:latin typeface="Calibri" panose="020F0502020204030204"/>
                        </a:defRPr>
                      </a:lvl2pPr>
                      <a:lvl3pPr marL="914378" algn="l" defTabSz="914378" rtl="0" eaLnBrk="1" latinLnBrk="0" hangingPunct="1">
                        <a:defRPr sz="1800" b="1" kern="1200">
                          <a:solidFill>
                            <a:schemeClr val="lt1"/>
                          </a:solidFill>
                          <a:latin typeface="Calibri" panose="020F0502020204030204"/>
                        </a:defRPr>
                      </a:lvl3pPr>
                      <a:lvl4pPr marL="1371566" algn="l" defTabSz="914378" rtl="0" eaLnBrk="1" latinLnBrk="0" hangingPunct="1">
                        <a:defRPr sz="1800" b="1" kern="1200">
                          <a:solidFill>
                            <a:schemeClr val="lt1"/>
                          </a:solidFill>
                          <a:latin typeface="Calibri" panose="020F0502020204030204"/>
                        </a:defRPr>
                      </a:lvl4pPr>
                      <a:lvl5pPr marL="1828754" algn="l" defTabSz="914378" rtl="0" eaLnBrk="1" latinLnBrk="0" hangingPunct="1">
                        <a:defRPr sz="1800" b="1" kern="1200">
                          <a:solidFill>
                            <a:schemeClr val="lt1"/>
                          </a:solidFill>
                          <a:latin typeface="Calibri" panose="020F0502020204030204"/>
                        </a:defRPr>
                      </a:lvl5pPr>
                      <a:lvl6pPr marL="2285943" algn="l" defTabSz="914378" rtl="0" eaLnBrk="1" latinLnBrk="0" hangingPunct="1">
                        <a:defRPr sz="1800" b="1" kern="1200">
                          <a:solidFill>
                            <a:schemeClr val="lt1"/>
                          </a:solidFill>
                          <a:latin typeface="Calibri" panose="020F0502020204030204"/>
                        </a:defRPr>
                      </a:lvl6pPr>
                      <a:lvl7pPr marL="2743132" algn="l" defTabSz="914378" rtl="0" eaLnBrk="1" latinLnBrk="0" hangingPunct="1">
                        <a:defRPr sz="1800" b="1" kern="1200">
                          <a:solidFill>
                            <a:schemeClr val="lt1"/>
                          </a:solidFill>
                          <a:latin typeface="Calibri" panose="020F0502020204030204"/>
                        </a:defRPr>
                      </a:lvl7pPr>
                      <a:lvl8pPr marL="3200320" algn="l" defTabSz="914378" rtl="0" eaLnBrk="1" latinLnBrk="0" hangingPunct="1">
                        <a:defRPr sz="1800" b="1" kern="1200">
                          <a:solidFill>
                            <a:schemeClr val="lt1"/>
                          </a:solidFill>
                          <a:latin typeface="Calibri" panose="020F0502020204030204"/>
                        </a:defRPr>
                      </a:lvl8pPr>
                      <a:lvl9pPr marL="3657509" algn="l" defTabSz="914378" rtl="0" eaLnBrk="1" latinLnBrk="0" hangingPunct="1">
                        <a:defRPr sz="1800" b="1" kern="1200">
                          <a:solidFill>
                            <a:schemeClr val="lt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b="1" kern="1200">
                          <a:solidFill>
                            <a:schemeClr val="lt1"/>
                          </a:solidFill>
                          <a:latin typeface="Calibri" panose="020F0502020204030204"/>
                        </a:defRPr>
                      </a:lvl1pPr>
                      <a:lvl2pPr marL="457189" algn="l" defTabSz="914378" rtl="0" eaLnBrk="1" latinLnBrk="0" hangingPunct="1">
                        <a:defRPr sz="1800" b="1" kern="1200">
                          <a:solidFill>
                            <a:schemeClr val="lt1"/>
                          </a:solidFill>
                          <a:latin typeface="Calibri" panose="020F0502020204030204"/>
                        </a:defRPr>
                      </a:lvl2pPr>
                      <a:lvl3pPr marL="914378" algn="l" defTabSz="914378" rtl="0" eaLnBrk="1" latinLnBrk="0" hangingPunct="1">
                        <a:defRPr sz="1800" b="1" kern="1200">
                          <a:solidFill>
                            <a:schemeClr val="lt1"/>
                          </a:solidFill>
                          <a:latin typeface="Calibri" panose="020F0502020204030204"/>
                        </a:defRPr>
                      </a:lvl3pPr>
                      <a:lvl4pPr marL="1371566" algn="l" defTabSz="914378" rtl="0" eaLnBrk="1" latinLnBrk="0" hangingPunct="1">
                        <a:defRPr sz="1800" b="1" kern="1200">
                          <a:solidFill>
                            <a:schemeClr val="lt1"/>
                          </a:solidFill>
                          <a:latin typeface="Calibri" panose="020F0502020204030204"/>
                        </a:defRPr>
                      </a:lvl4pPr>
                      <a:lvl5pPr marL="1828754" algn="l" defTabSz="914378" rtl="0" eaLnBrk="1" latinLnBrk="0" hangingPunct="1">
                        <a:defRPr sz="1800" b="1" kern="1200">
                          <a:solidFill>
                            <a:schemeClr val="lt1"/>
                          </a:solidFill>
                          <a:latin typeface="Calibri" panose="020F0502020204030204"/>
                        </a:defRPr>
                      </a:lvl5pPr>
                      <a:lvl6pPr marL="2285943" algn="l" defTabSz="914378" rtl="0" eaLnBrk="1" latinLnBrk="0" hangingPunct="1">
                        <a:defRPr sz="1800" b="1" kern="1200">
                          <a:solidFill>
                            <a:schemeClr val="lt1"/>
                          </a:solidFill>
                          <a:latin typeface="Calibri" panose="020F0502020204030204"/>
                        </a:defRPr>
                      </a:lvl6pPr>
                      <a:lvl7pPr marL="2743132" algn="l" defTabSz="914378" rtl="0" eaLnBrk="1" latinLnBrk="0" hangingPunct="1">
                        <a:defRPr sz="1800" b="1" kern="1200">
                          <a:solidFill>
                            <a:schemeClr val="lt1"/>
                          </a:solidFill>
                          <a:latin typeface="Calibri" panose="020F0502020204030204"/>
                        </a:defRPr>
                      </a:lvl7pPr>
                      <a:lvl8pPr marL="3200320" algn="l" defTabSz="914378" rtl="0" eaLnBrk="1" latinLnBrk="0" hangingPunct="1">
                        <a:defRPr sz="1800" b="1" kern="1200">
                          <a:solidFill>
                            <a:schemeClr val="lt1"/>
                          </a:solidFill>
                          <a:latin typeface="Calibri" panose="020F0502020204030204"/>
                        </a:defRPr>
                      </a:lvl8pPr>
                      <a:lvl9pPr marL="3657509" algn="l" defTabSz="914378" rtl="0" eaLnBrk="1" latinLnBrk="0" hangingPunct="1">
                        <a:defRPr sz="1800" b="1" kern="1200">
                          <a:solidFill>
                            <a:schemeClr val="lt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b="1" kern="1200">
                          <a:solidFill>
                            <a:schemeClr val="lt1"/>
                          </a:solidFill>
                          <a:latin typeface="Calibri" panose="020F0502020204030204"/>
                        </a:defRPr>
                      </a:lvl1pPr>
                      <a:lvl2pPr marL="457189" algn="l" defTabSz="914378" rtl="0" eaLnBrk="1" latinLnBrk="0" hangingPunct="1">
                        <a:defRPr sz="1800" b="1" kern="1200">
                          <a:solidFill>
                            <a:schemeClr val="lt1"/>
                          </a:solidFill>
                          <a:latin typeface="Calibri" panose="020F0502020204030204"/>
                        </a:defRPr>
                      </a:lvl2pPr>
                      <a:lvl3pPr marL="914378" algn="l" defTabSz="914378" rtl="0" eaLnBrk="1" latinLnBrk="0" hangingPunct="1">
                        <a:defRPr sz="1800" b="1" kern="1200">
                          <a:solidFill>
                            <a:schemeClr val="lt1"/>
                          </a:solidFill>
                          <a:latin typeface="Calibri" panose="020F0502020204030204"/>
                        </a:defRPr>
                      </a:lvl3pPr>
                      <a:lvl4pPr marL="1371566" algn="l" defTabSz="914378" rtl="0" eaLnBrk="1" latinLnBrk="0" hangingPunct="1">
                        <a:defRPr sz="1800" b="1" kern="1200">
                          <a:solidFill>
                            <a:schemeClr val="lt1"/>
                          </a:solidFill>
                          <a:latin typeface="Calibri" panose="020F0502020204030204"/>
                        </a:defRPr>
                      </a:lvl4pPr>
                      <a:lvl5pPr marL="1828754" algn="l" defTabSz="914378" rtl="0" eaLnBrk="1" latinLnBrk="0" hangingPunct="1">
                        <a:defRPr sz="1800" b="1" kern="1200">
                          <a:solidFill>
                            <a:schemeClr val="lt1"/>
                          </a:solidFill>
                          <a:latin typeface="Calibri" panose="020F0502020204030204"/>
                        </a:defRPr>
                      </a:lvl5pPr>
                      <a:lvl6pPr marL="2285943" algn="l" defTabSz="914378" rtl="0" eaLnBrk="1" latinLnBrk="0" hangingPunct="1">
                        <a:defRPr sz="1800" b="1" kern="1200">
                          <a:solidFill>
                            <a:schemeClr val="lt1"/>
                          </a:solidFill>
                          <a:latin typeface="Calibri" panose="020F0502020204030204"/>
                        </a:defRPr>
                      </a:lvl6pPr>
                      <a:lvl7pPr marL="2743132" algn="l" defTabSz="914378" rtl="0" eaLnBrk="1" latinLnBrk="0" hangingPunct="1">
                        <a:defRPr sz="1800" b="1" kern="1200">
                          <a:solidFill>
                            <a:schemeClr val="lt1"/>
                          </a:solidFill>
                          <a:latin typeface="Calibri" panose="020F0502020204030204"/>
                        </a:defRPr>
                      </a:lvl7pPr>
                      <a:lvl8pPr marL="3200320" algn="l" defTabSz="914378" rtl="0" eaLnBrk="1" latinLnBrk="0" hangingPunct="1">
                        <a:defRPr sz="1800" b="1" kern="1200">
                          <a:solidFill>
                            <a:schemeClr val="lt1"/>
                          </a:solidFill>
                          <a:latin typeface="Calibri" panose="020F0502020204030204"/>
                        </a:defRPr>
                      </a:lvl8pPr>
                      <a:lvl9pPr marL="3657509" algn="l" defTabSz="914378" rtl="0" eaLnBrk="1" latinLnBrk="0" hangingPunct="1">
                        <a:defRPr sz="1800" b="1" kern="1200">
                          <a:solidFill>
                            <a:schemeClr val="lt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b="1" kern="1200">
                          <a:solidFill>
                            <a:schemeClr val="lt1"/>
                          </a:solidFill>
                          <a:latin typeface="Calibri" panose="020F0502020204030204"/>
                        </a:defRPr>
                      </a:lvl1pPr>
                      <a:lvl2pPr marL="457189" algn="l" defTabSz="914378" rtl="0" eaLnBrk="1" latinLnBrk="0" hangingPunct="1">
                        <a:defRPr sz="1800" b="1" kern="1200">
                          <a:solidFill>
                            <a:schemeClr val="lt1"/>
                          </a:solidFill>
                          <a:latin typeface="Calibri" panose="020F0502020204030204"/>
                        </a:defRPr>
                      </a:lvl2pPr>
                      <a:lvl3pPr marL="914378" algn="l" defTabSz="914378" rtl="0" eaLnBrk="1" latinLnBrk="0" hangingPunct="1">
                        <a:defRPr sz="1800" b="1" kern="1200">
                          <a:solidFill>
                            <a:schemeClr val="lt1"/>
                          </a:solidFill>
                          <a:latin typeface="Calibri" panose="020F0502020204030204"/>
                        </a:defRPr>
                      </a:lvl3pPr>
                      <a:lvl4pPr marL="1371566" algn="l" defTabSz="914378" rtl="0" eaLnBrk="1" latinLnBrk="0" hangingPunct="1">
                        <a:defRPr sz="1800" b="1" kern="1200">
                          <a:solidFill>
                            <a:schemeClr val="lt1"/>
                          </a:solidFill>
                          <a:latin typeface="Calibri" panose="020F0502020204030204"/>
                        </a:defRPr>
                      </a:lvl4pPr>
                      <a:lvl5pPr marL="1828754" algn="l" defTabSz="914378" rtl="0" eaLnBrk="1" latinLnBrk="0" hangingPunct="1">
                        <a:defRPr sz="1800" b="1" kern="1200">
                          <a:solidFill>
                            <a:schemeClr val="lt1"/>
                          </a:solidFill>
                          <a:latin typeface="Calibri" panose="020F0502020204030204"/>
                        </a:defRPr>
                      </a:lvl5pPr>
                      <a:lvl6pPr marL="2285943" algn="l" defTabSz="914378" rtl="0" eaLnBrk="1" latinLnBrk="0" hangingPunct="1">
                        <a:defRPr sz="1800" b="1" kern="1200">
                          <a:solidFill>
                            <a:schemeClr val="lt1"/>
                          </a:solidFill>
                          <a:latin typeface="Calibri" panose="020F0502020204030204"/>
                        </a:defRPr>
                      </a:lvl6pPr>
                      <a:lvl7pPr marL="2743132" algn="l" defTabSz="914378" rtl="0" eaLnBrk="1" latinLnBrk="0" hangingPunct="1">
                        <a:defRPr sz="1800" b="1" kern="1200">
                          <a:solidFill>
                            <a:schemeClr val="lt1"/>
                          </a:solidFill>
                          <a:latin typeface="Calibri" panose="020F0502020204030204"/>
                        </a:defRPr>
                      </a:lvl7pPr>
                      <a:lvl8pPr marL="3200320" algn="l" defTabSz="914378" rtl="0" eaLnBrk="1" latinLnBrk="0" hangingPunct="1">
                        <a:defRPr sz="1800" b="1" kern="1200">
                          <a:solidFill>
                            <a:schemeClr val="lt1"/>
                          </a:solidFill>
                          <a:latin typeface="Calibri" panose="020F0502020204030204"/>
                        </a:defRPr>
                      </a:lvl8pPr>
                      <a:lvl9pPr marL="3657509" algn="l" defTabSz="914378" rtl="0" eaLnBrk="1" latinLnBrk="0" hangingPunct="1">
                        <a:defRPr sz="1800" b="1" kern="1200">
                          <a:solidFill>
                            <a:schemeClr val="lt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b="1" kern="1200">
                          <a:solidFill>
                            <a:schemeClr val="lt1"/>
                          </a:solidFill>
                          <a:latin typeface="Calibri" panose="020F0502020204030204"/>
                        </a:defRPr>
                      </a:lvl1pPr>
                      <a:lvl2pPr marL="457189" algn="l" defTabSz="914378" rtl="0" eaLnBrk="1" latinLnBrk="0" hangingPunct="1">
                        <a:defRPr sz="1800" b="1" kern="1200">
                          <a:solidFill>
                            <a:schemeClr val="lt1"/>
                          </a:solidFill>
                          <a:latin typeface="Calibri" panose="020F0502020204030204"/>
                        </a:defRPr>
                      </a:lvl2pPr>
                      <a:lvl3pPr marL="914378" algn="l" defTabSz="914378" rtl="0" eaLnBrk="1" latinLnBrk="0" hangingPunct="1">
                        <a:defRPr sz="1800" b="1" kern="1200">
                          <a:solidFill>
                            <a:schemeClr val="lt1"/>
                          </a:solidFill>
                          <a:latin typeface="Calibri" panose="020F0502020204030204"/>
                        </a:defRPr>
                      </a:lvl3pPr>
                      <a:lvl4pPr marL="1371566" algn="l" defTabSz="914378" rtl="0" eaLnBrk="1" latinLnBrk="0" hangingPunct="1">
                        <a:defRPr sz="1800" b="1" kern="1200">
                          <a:solidFill>
                            <a:schemeClr val="lt1"/>
                          </a:solidFill>
                          <a:latin typeface="Calibri" panose="020F0502020204030204"/>
                        </a:defRPr>
                      </a:lvl4pPr>
                      <a:lvl5pPr marL="1828754" algn="l" defTabSz="914378" rtl="0" eaLnBrk="1" latinLnBrk="0" hangingPunct="1">
                        <a:defRPr sz="1800" b="1" kern="1200">
                          <a:solidFill>
                            <a:schemeClr val="lt1"/>
                          </a:solidFill>
                          <a:latin typeface="Calibri" panose="020F0502020204030204"/>
                        </a:defRPr>
                      </a:lvl5pPr>
                      <a:lvl6pPr marL="2285943" algn="l" defTabSz="914378" rtl="0" eaLnBrk="1" latinLnBrk="0" hangingPunct="1">
                        <a:defRPr sz="1800" b="1" kern="1200">
                          <a:solidFill>
                            <a:schemeClr val="lt1"/>
                          </a:solidFill>
                          <a:latin typeface="Calibri" panose="020F0502020204030204"/>
                        </a:defRPr>
                      </a:lvl6pPr>
                      <a:lvl7pPr marL="2743132" algn="l" defTabSz="914378" rtl="0" eaLnBrk="1" latinLnBrk="0" hangingPunct="1">
                        <a:defRPr sz="1800" b="1" kern="1200">
                          <a:solidFill>
                            <a:schemeClr val="lt1"/>
                          </a:solidFill>
                          <a:latin typeface="Calibri" panose="020F0502020204030204"/>
                        </a:defRPr>
                      </a:lvl7pPr>
                      <a:lvl8pPr marL="3200320" algn="l" defTabSz="914378" rtl="0" eaLnBrk="1" latinLnBrk="0" hangingPunct="1">
                        <a:defRPr sz="1800" b="1" kern="1200">
                          <a:solidFill>
                            <a:schemeClr val="lt1"/>
                          </a:solidFill>
                          <a:latin typeface="Calibri" panose="020F0502020204030204"/>
                        </a:defRPr>
                      </a:lvl8pPr>
                      <a:lvl9pPr marL="3657509" algn="l" defTabSz="914378" rtl="0" eaLnBrk="1" latinLnBrk="0" hangingPunct="1">
                        <a:defRPr sz="1800" b="1" kern="1200">
                          <a:solidFill>
                            <a:schemeClr val="lt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b="1" kern="1200">
                          <a:solidFill>
                            <a:schemeClr val="lt1"/>
                          </a:solidFill>
                          <a:latin typeface="Calibri" panose="020F0502020204030204"/>
                        </a:defRPr>
                      </a:lvl1pPr>
                      <a:lvl2pPr marL="457189" algn="l" defTabSz="914378" rtl="0" eaLnBrk="1" latinLnBrk="0" hangingPunct="1">
                        <a:defRPr sz="1800" b="1" kern="1200">
                          <a:solidFill>
                            <a:schemeClr val="lt1"/>
                          </a:solidFill>
                          <a:latin typeface="Calibri" panose="020F0502020204030204"/>
                        </a:defRPr>
                      </a:lvl2pPr>
                      <a:lvl3pPr marL="914378" algn="l" defTabSz="914378" rtl="0" eaLnBrk="1" latinLnBrk="0" hangingPunct="1">
                        <a:defRPr sz="1800" b="1" kern="1200">
                          <a:solidFill>
                            <a:schemeClr val="lt1"/>
                          </a:solidFill>
                          <a:latin typeface="Calibri" panose="020F0502020204030204"/>
                        </a:defRPr>
                      </a:lvl3pPr>
                      <a:lvl4pPr marL="1371566" algn="l" defTabSz="914378" rtl="0" eaLnBrk="1" latinLnBrk="0" hangingPunct="1">
                        <a:defRPr sz="1800" b="1" kern="1200">
                          <a:solidFill>
                            <a:schemeClr val="lt1"/>
                          </a:solidFill>
                          <a:latin typeface="Calibri" panose="020F0502020204030204"/>
                        </a:defRPr>
                      </a:lvl4pPr>
                      <a:lvl5pPr marL="1828754" algn="l" defTabSz="914378" rtl="0" eaLnBrk="1" latinLnBrk="0" hangingPunct="1">
                        <a:defRPr sz="1800" b="1" kern="1200">
                          <a:solidFill>
                            <a:schemeClr val="lt1"/>
                          </a:solidFill>
                          <a:latin typeface="Calibri" panose="020F0502020204030204"/>
                        </a:defRPr>
                      </a:lvl5pPr>
                      <a:lvl6pPr marL="2285943" algn="l" defTabSz="914378" rtl="0" eaLnBrk="1" latinLnBrk="0" hangingPunct="1">
                        <a:defRPr sz="1800" b="1" kern="1200">
                          <a:solidFill>
                            <a:schemeClr val="lt1"/>
                          </a:solidFill>
                          <a:latin typeface="Calibri" panose="020F0502020204030204"/>
                        </a:defRPr>
                      </a:lvl6pPr>
                      <a:lvl7pPr marL="2743132" algn="l" defTabSz="914378" rtl="0" eaLnBrk="1" latinLnBrk="0" hangingPunct="1">
                        <a:defRPr sz="1800" b="1" kern="1200">
                          <a:solidFill>
                            <a:schemeClr val="lt1"/>
                          </a:solidFill>
                          <a:latin typeface="Calibri" panose="020F0502020204030204"/>
                        </a:defRPr>
                      </a:lvl7pPr>
                      <a:lvl8pPr marL="3200320" algn="l" defTabSz="914378" rtl="0" eaLnBrk="1" latinLnBrk="0" hangingPunct="1">
                        <a:defRPr sz="1800" b="1" kern="1200">
                          <a:solidFill>
                            <a:schemeClr val="lt1"/>
                          </a:solidFill>
                          <a:latin typeface="Calibri" panose="020F0502020204030204"/>
                        </a:defRPr>
                      </a:lvl8pPr>
                      <a:lvl9pPr marL="3657509" algn="l" defTabSz="914378" rtl="0" eaLnBrk="1" latinLnBrk="0" hangingPunct="1">
                        <a:defRPr sz="1800" b="1" kern="1200">
                          <a:solidFill>
                            <a:schemeClr val="lt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b="1" kern="1200">
                          <a:solidFill>
                            <a:schemeClr val="lt1"/>
                          </a:solidFill>
                          <a:latin typeface="Calibri" panose="020F0502020204030204"/>
                        </a:defRPr>
                      </a:lvl1pPr>
                      <a:lvl2pPr marL="457189" algn="l" defTabSz="914378" rtl="0" eaLnBrk="1" latinLnBrk="0" hangingPunct="1">
                        <a:defRPr sz="1800" b="1" kern="1200">
                          <a:solidFill>
                            <a:schemeClr val="lt1"/>
                          </a:solidFill>
                          <a:latin typeface="Calibri" panose="020F0502020204030204"/>
                        </a:defRPr>
                      </a:lvl2pPr>
                      <a:lvl3pPr marL="914378" algn="l" defTabSz="914378" rtl="0" eaLnBrk="1" latinLnBrk="0" hangingPunct="1">
                        <a:defRPr sz="1800" b="1" kern="1200">
                          <a:solidFill>
                            <a:schemeClr val="lt1"/>
                          </a:solidFill>
                          <a:latin typeface="Calibri" panose="020F0502020204030204"/>
                        </a:defRPr>
                      </a:lvl3pPr>
                      <a:lvl4pPr marL="1371566" algn="l" defTabSz="914378" rtl="0" eaLnBrk="1" latinLnBrk="0" hangingPunct="1">
                        <a:defRPr sz="1800" b="1" kern="1200">
                          <a:solidFill>
                            <a:schemeClr val="lt1"/>
                          </a:solidFill>
                          <a:latin typeface="Calibri" panose="020F0502020204030204"/>
                        </a:defRPr>
                      </a:lvl4pPr>
                      <a:lvl5pPr marL="1828754" algn="l" defTabSz="914378" rtl="0" eaLnBrk="1" latinLnBrk="0" hangingPunct="1">
                        <a:defRPr sz="1800" b="1" kern="1200">
                          <a:solidFill>
                            <a:schemeClr val="lt1"/>
                          </a:solidFill>
                          <a:latin typeface="Calibri" panose="020F0502020204030204"/>
                        </a:defRPr>
                      </a:lvl5pPr>
                      <a:lvl6pPr marL="2285943" algn="l" defTabSz="914378" rtl="0" eaLnBrk="1" latinLnBrk="0" hangingPunct="1">
                        <a:defRPr sz="1800" b="1" kern="1200">
                          <a:solidFill>
                            <a:schemeClr val="lt1"/>
                          </a:solidFill>
                          <a:latin typeface="Calibri" panose="020F0502020204030204"/>
                        </a:defRPr>
                      </a:lvl6pPr>
                      <a:lvl7pPr marL="2743132" algn="l" defTabSz="914378" rtl="0" eaLnBrk="1" latinLnBrk="0" hangingPunct="1">
                        <a:defRPr sz="1800" b="1" kern="1200">
                          <a:solidFill>
                            <a:schemeClr val="lt1"/>
                          </a:solidFill>
                          <a:latin typeface="Calibri" panose="020F0502020204030204"/>
                        </a:defRPr>
                      </a:lvl7pPr>
                      <a:lvl8pPr marL="3200320" algn="l" defTabSz="914378" rtl="0" eaLnBrk="1" latinLnBrk="0" hangingPunct="1">
                        <a:defRPr sz="1800" b="1" kern="1200">
                          <a:solidFill>
                            <a:schemeClr val="lt1"/>
                          </a:solidFill>
                          <a:latin typeface="Calibri" panose="020F0502020204030204"/>
                        </a:defRPr>
                      </a:lvl8pPr>
                      <a:lvl9pPr marL="3657509" algn="l" defTabSz="914378" rtl="0" eaLnBrk="1" latinLnBrk="0" hangingPunct="1">
                        <a:defRPr sz="1800" b="1" kern="1200">
                          <a:solidFill>
                            <a:schemeClr val="lt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b="1" kern="1200">
                          <a:solidFill>
                            <a:schemeClr val="lt1"/>
                          </a:solidFill>
                          <a:latin typeface="Calibri" panose="020F0502020204030204"/>
                        </a:defRPr>
                      </a:lvl1pPr>
                      <a:lvl2pPr marL="457189" algn="l" defTabSz="914378" rtl="0" eaLnBrk="1" latinLnBrk="0" hangingPunct="1">
                        <a:defRPr sz="1800" b="1" kern="1200">
                          <a:solidFill>
                            <a:schemeClr val="lt1"/>
                          </a:solidFill>
                          <a:latin typeface="Calibri" panose="020F0502020204030204"/>
                        </a:defRPr>
                      </a:lvl2pPr>
                      <a:lvl3pPr marL="914378" algn="l" defTabSz="914378" rtl="0" eaLnBrk="1" latinLnBrk="0" hangingPunct="1">
                        <a:defRPr sz="1800" b="1" kern="1200">
                          <a:solidFill>
                            <a:schemeClr val="lt1"/>
                          </a:solidFill>
                          <a:latin typeface="Calibri" panose="020F0502020204030204"/>
                        </a:defRPr>
                      </a:lvl3pPr>
                      <a:lvl4pPr marL="1371566" algn="l" defTabSz="914378" rtl="0" eaLnBrk="1" latinLnBrk="0" hangingPunct="1">
                        <a:defRPr sz="1800" b="1" kern="1200">
                          <a:solidFill>
                            <a:schemeClr val="lt1"/>
                          </a:solidFill>
                          <a:latin typeface="Calibri" panose="020F0502020204030204"/>
                        </a:defRPr>
                      </a:lvl4pPr>
                      <a:lvl5pPr marL="1828754" algn="l" defTabSz="914378" rtl="0" eaLnBrk="1" latinLnBrk="0" hangingPunct="1">
                        <a:defRPr sz="1800" b="1" kern="1200">
                          <a:solidFill>
                            <a:schemeClr val="lt1"/>
                          </a:solidFill>
                          <a:latin typeface="Calibri" panose="020F0502020204030204"/>
                        </a:defRPr>
                      </a:lvl5pPr>
                      <a:lvl6pPr marL="2285943" algn="l" defTabSz="914378" rtl="0" eaLnBrk="1" latinLnBrk="0" hangingPunct="1">
                        <a:defRPr sz="1800" b="1" kern="1200">
                          <a:solidFill>
                            <a:schemeClr val="lt1"/>
                          </a:solidFill>
                          <a:latin typeface="Calibri" panose="020F0502020204030204"/>
                        </a:defRPr>
                      </a:lvl6pPr>
                      <a:lvl7pPr marL="2743132" algn="l" defTabSz="914378" rtl="0" eaLnBrk="1" latinLnBrk="0" hangingPunct="1">
                        <a:defRPr sz="1800" b="1" kern="1200">
                          <a:solidFill>
                            <a:schemeClr val="lt1"/>
                          </a:solidFill>
                          <a:latin typeface="Calibri" panose="020F0502020204030204"/>
                        </a:defRPr>
                      </a:lvl7pPr>
                      <a:lvl8pPr marL="3200320" algn="l" defTabSz="914378" rtl="0" eaLnBrk="1" latinLnBrk="0" hangingPunct="1">
                        <a:defRPr sz="1800" b="1" kern="1200">
                          <a:solidFill>
                            <a:schemeClr val="lt1"/>
                          </a:solidFill>
                          <a:latin typeface="Calibri" panose="020F0502020204030204"/>
                        </a:defRPr>
                      </a:lvl8pPr>
                      <a:lvl9pPr marL="3657509" algn="l" defTabSz="914378" rtl="0" eaLnBrk="1" latinLnBrk="0" hangingPunct="1">
                        <a:defRPr sz="1800" b="1" kern="1200">
                          <a:solidFill>
                            <a:schemeClr val="lt1"/>
                          </a:solidFill>
                          <a:latin typeface="Calibri" panose="020F0502020204030204"/>
                        </a:defRPr>
                      </a:lvl9pPr>
                    </a:lstStyle>
                    <a:p>
                      <a:endParaRPr lang="en-GB" sz="100" dirty="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b="1" kern="1200">
                          <a:solidFill>
                            <a:schemeClr val="lt1"/>
                          </a:solidFill>
                          <a:latin typeface="Calibri" panose="020F0502020204030204"/>
                        </a:defRPr>
                      </a:lvl1pPr>
                      <a:lvl2pPr marL="457189" algn="l" defTabSz="914378" rtl="0" eaLnBrk="1" latinLnBrk="0" hangingPunct="1">
                        <a:defRPr sz="1800" b="1" kern="1200">
                          <a:solidFill>
                            <a:schemeClr val="lt1"/>
                          </a:solidFill>
                          <a:latin typeface="Calibri" panose="020F0502020204030204"/>
                        </a:defRPr>
                      </a:lvl2pPr>
                      <a:lvl3pPr marL="914378" algn="l" defTabSz="914378" rtl="0" eaLnBrk="1" latinLnBrk="0" hangingPunct="1">
                        <a:defRPr sz="1800" b="1" kern="1200">
                          <a:solidFill>
                            <a:schemeClr val="lt1"/>
                          </a:solidFill>
                          <a:latin typeface="Calibri" panose="020F0502020204030204"/>
                        </a:defRPr>
                      </a:lvl3pPr>
                      <a:lvl4pPr marL="1371566" algn="l" defTabSz="914378" rtl="0" eaLnBrk="1" latinLnBrk="0" hangingPunct="1">
                        <a:defRPr sz="1800" b="1" kern="1200">
                          <a:solidFill>
                            <a:schemeClr val="lt1"/>
                          </a:solidFill>
                          <a:latin typeface="Calibri" panose="020F0502020204030204"/>
                        </a:defRPr>
                      </a:lvl4pPr>
                      <a:lvl5pPr marL="1828754" algn="l" defTabSz="914378" rtl="0" eaLnBrk="1" latinLnBrk="0" hangingPunct="1">
                        <a:defRPr sz="1800" b="1" kern="1200">
                          <a:solidFill>
                            <a:schemeClr val="lt1"/>
                          </a:solidFill>
                          <a:latin typeface="Calibri" panose="020F0502020204030204"/>
                        </a:defRPr>
                      </a:lvl5pPr>
                      <a:lvl6pPr marL="2285943" algn="l" defTabSz="914378" rtl="0" eaLnBrk="1" latinLnBrk="0" hangingPunct="1">
                        <a:defRPr sz="1800" b="1" kern="1200">
                          <a:solidFill>
                            <a:schemeClr val="lt1"/>
                          </a:solidFill>
                          <a:latin typeface="Calibri" panose="020F0502020204030204"/>
                        </a:defRPr>
                      </a:lvl6pPr>
                      <a:lvl7pPr marL="2743132" algn="l" defTabSz="914378" rtl="0" eaLnBrk="1" latinLnBrk="0" hangingPunct="1">
                        <a:defRPr sz="1800" b="1" kern="1200">
                          <a:solidFill>
                            <a:schemeClr val="lt1"/>
                          </a:solidFill>
                          <a:latin typeface="Calibri" panose="020F0502020204030204"/>
                        </a:defRPr>
                      </a:lvl7pPr>
                      <a:lvl8pPr marL="3200320" algn="l" defTabSz="914378" rtl="0" eaLnBrk="1" latinLnBrk="0" hangingPunct="1">
                        <a:defRPr sz="1800" b="1" kern="1200">
                          <a:solidFill>
                            <a:schemeClr val="lt1"/>
                          </a:solidFill>
                          <a:latin typeface="Calibri" panose="020F0502020204030204"/>
                        </a:defRPr>
                      </a:lvl8pPr>
                      <a:lvl9pPr marL="3657509" algn="l" defTabSz="914378" rtl="0" eaLnBrk="1" latinLnBrk="0" hangingPunct="1">
                        <a:defRPr sz="1800" b="1" kern="1200">
                          <a:solidFill>
                            <a:schemeClr val="lt1"/>
                          </a:solidFill>
                          <a:latin typeface="Calibri" panose="020F0502020204030204"/>
                        </a:defRPr>
                      </a:lvl9pPr>
                    </a:lstStyle>
                    <a:p>
                      <a:endParaRPr lang="en-GB" sz="100" dirty="0"/>
                    </a:p>
                  </a:txBody>
                  <a:tcPr marL="0" marR="0">
                    <a:lnL w="9525" cap="flat" cmpd="sng" algn="ctr">
                      <a:solidFill>
                        <a:srgbClr val="E6E6E6"/>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b="1" kern="1200">
                          <a:solidFill>
                            <a:schemeClr val="lt1"/>
                          </a:solidFill>
                          <a:latin typeface="Calibri" panose="020F0502020204030204"/>
                        </a:defRPr>
                      </a:lvl1pPr>
                      <a:lvl2pPr marL="457189" algn="l" defTabSz="914378" rtl="0" eaLnBrk="1" latinLnBrk="0" hangingPunct="1">
                        <a:defRPr sz="1800" b="1" kern="1200">
                          <a:solidFill>
                            <a:schemeClr val="lt1"/>
                          </a:solidFill>
                          <a:latin typeface="Calibri" panose="020F0502020204030204"/>
                        </a:defRPr>
                      </a:lvl2pPr>
                      <a:lvl3pPr marL="914378" algn="l" defTabSz="914378" rtl="0" eaLnBrk="1" latinLnBrk="0" hangingPunct="1">
                        <a:defRPr sz="1800" b="1" kern="1200">
                          <a:solidFill>
                            <a:schemeClr val="lt1"/>
                          </a:solidFill>
                          <a:latin typeface="Calibri" panose="020F0502020204030204"/>
                        </a:defRPr>
                      </a:lvl3pPr>
                      <a:lvl4pPr marL="1371566" algn="l" defTabSz="914378" rtl="0" eaLnBrk="1" latinLnBrk="0" hangingPunct="1">
                        <a:defRPr sz="1800" b="1" kern="1200">
                          <a:solidFill>
                            <a:schemeClr val="lt1"/>
                          </a:solidFill>
                          <a:latin typeface="Calibri" panose="020F0502020204030204"/>
                        </a:defRPr>
                      </a:lvl4pPr>
                      <a:lvl5pPr marL="1828754" algn="l" defTabSz="914378" rtl="0" eaLnBrk="1" latinLnBrk="0" hangingPunct="1">
                        <a:defRPr sz="1800" b="1" kern="1200">
                          <a:solidFill>
                            <a:schemeClr val="lt1"/>
                          </a:solidFill>
                          <a:latin typeface="Calibri" panose="020F0502020204030204"/>
                        </a:defRPr>
                      </a:lvl5pPr>
                      <a:lvl6pPr marL="2285943" algn="l" defTabSz="914378" rtl="0" eaLnBrk="1" latinLnBrk="0" hangingPunct="1">
                        <a:defRPr sz="1800" b="1" kern="1200">
                          <a:solidFill>
                            <a:schemeClr val="lt1"/>
                          </a:solidFill>
                          <a:latin typeface="Calibri" panose="020F0502020204030204"/>
                        </a:defRPr>
                      </a:lvl6pPr>
                      <a:lvl7pPr marL="2743132" algn="l" defTabSz="914378" rtl="0" eaLnBrk="1" latinLnBrk="0" hangingPunct="1">
                        <a:defRPr sz="1800" b="1" kern="1200">
                          <a:solidFill>
                            <a:schemeClr val="lt1"/>
                          </a:solidFill>
                          <a:latin typeface="Calibri" panose="020F0502020204030204"/>
                        </a:defRPr>
                      </a:lvl7pPr>
                      <a:lvl8pPr marL="3200320" algn="l" defTabSz="914378" rtl="0" eaLnBrk="1" latinLnBrk="0" hangingPunct="1">
                        <a:defRPr sz="1800" b="1" kern="1200">
                          <a:solidFill>
                            <a:schemeClr val="lt1"/>
                          </a:solidFill>
                          <a:latin typeface="Calibri" panose="020F0502020204030204"/>
                        </a:defRPr>
                      </a:lvl8pPr>
                      <a:lvl9pPr marL="3657509" algn="l" defTabSz="914378" rtl="0" eaLnBrk="1" latinLnBrk="0" hangingPunct="1">
                        <a:defRPr sz="1800" b="1" kern="1200">
                          <a:solidFill>
                            <a:schemeClr val="lt1"/>
                          </a:solidFill>
                          <a:latin typeface="Calibri" panose="020F0502020204030204"/>
                        </a:defRPr>
                      </a:lvl9pPr>
                    </a:lstStyle>
                    <a:p>
                      <a:endParaRPr lang="en-GB" sz="100" dirty="0"/>
                    </a:p>
                  </a:txBody>
                  <a:tcPr marL="0" marR="0">
                    <a:lnL w="19050" cap="flat" cmpd="sng" algn="ctr">
                      <a:solidFill>
                        <a:srgbClr val="000000"/>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b="1" kern="1200">
                          <a:solidFill>
                            <a:schemeClr val="lt1"/>
                          </a:solidFill>
                          <a:latin typeface="Calibri" panose="020F0502020204030204"/>
                        </a:defRPr>
                      </a:lvl1pPr>
                      <a:lvl2pPr marL="457189" algn="l" defTabSz="914378" rtl="0" eaLnBrk="1" latinLnBrk="0" hangingPunct="1">
                        <a:defRPr sz="1800" b="1" kern="1200">
                          <a:solidFill>
                            <a:schemeClr val="lt1"/>
                          </a:solidFill>
                          <a:latin typeface="Calibri" panose="020F0502020204030204"/>
                        </a:defRPr>
                      </a:lvl2pPr>
                      <a:lvl3pPr marL="914378" algn="l" defTabSz="914378" rtl="0" eaLnBrk="1" latinLnBrk="0" hangingPunct="1">
                        <a:defRPr sz="1800" b="1" kern="1200">
                          <a:solidFill>
                            <a:schemeClr val="lt1"/>
                          </a:solidFill>
                          <a:latin typeface="Calibri" panose="020F0502020204030204"/>
                        </a:defRPr>
                      </a:lvl3pPr>
                      <a:lvl4pPr marL="1371566" algn="l" defTabSz="914378" rtl="0" eaLnBrk="1" latinLnBrk="0" hangingPunct="1">
                        <a:defRPr sz="1800" b="1" kern="1200">
                          <a:solidFill>
                            <a:schemeClr val="lt1"/>
                          </a:solidFill>
                          <a:latin typeface="Calibri" panose="020F0502020204030204"/>
                        </a:defRPr>
                      </a:lvl4pPr>
                      <a:lvl5pPr marL="1828754" algn="l" defTabSz="914378" rtl="0" eaLnBrk="1" latinLnBrk="0" hangingPunct="1">
                        <a:defRPr sz="1800" b="1" kern="1200">
                          <a:solidFill>
                            <a:schemeClr val="lt1"/>
                          </a:solidFill>
                          <a:latin typeface="Calibri" panose="020F0502020204030204"/>
                        </a:defRPr>
                      </a:lvl5pPr>
                      <a:lvl6pPr marL="2285943" algn="l" defTabSz="914378" rtl="0" eaLnBrk="1" latinLnBrk="0" hangingPunct="1">
                        <a:defRPr sz="1800" b="1" kern="1200">
                          <a:solidFill>
                            <a:schemeClr val="lt1"/>
                          </a:solidFill>
                          <a:latin typeface="Calibri" panose="020F0502020204030204"/>
                        </a:defRPr>
                      </a:lvl6pPr>
                      <a:lvl7pPr marL="2743132" algn="l" defTabSz="914378" rtl="0" eaLnBrk="1" latinLnBrk="0" hangingPunct="1">
                        <a:defRPr sz="1800" b="1" kern="1200">
                          <a:solidFill>
                            <a:schemeClr val="lt1"/>
                          </a:solidFill>
                          <a:latin typeface="Calibri" panose="020F0502020204030204"/>
                        </a:defRPr>
                      </a:lvl7pPr>
                      <a:lvl8pPr marL="3200320" algn="l" defTabSz="914378" rtl="0" eaLnBrk="1" latinLnBrk="0" hangingPunct="1">
                        <a:defRPr sz="1800" b="1" kern="1200">
                          <a:solidFill>
                            <a:schemeClr val="lt1"/>
                          </a:solidFill>
                          <a:latin typeface="Calibri" panose="020F0502020204030204"/>
                        </a:defRPr>
                      </a:lvl8pPr>
                      <a:lvl9pPr marL="3657509" algn="l" defTabSz="914378" rtl="0" eaLnBrk="1" latinLnBrk="0" hangingPunct="1">
                        <a:defRPr sz="1800" b="1" kern="1200">
                          <a:solidFill>
                            <a:schemeClr val="lt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b="1" kern="1200">
                          <a:solidFill>
                            <a:schemeClr val="lt1"/>
                          </a:solidFill>
                          <a:latin typeface="Calibri" panose="020F0502020204030204"/>
                        </a:defRPr>
                      </a:lvl1pPr>
                      <a:lvl2pPr marL="457189" algn="l" defTabSz="914378" rtl="0" eaLnBrk="1" latinLnBrk="0" hangingPunct="1">
                        <a:defRPr sz="1800" b="1" kern="1200">
                          <a:solidFill>
                            <a:schemeClr val="lt1"/>
                          </a:solidFill>
                          <a:latin typeface="Calibri" panose="020F0502020204030204"/>
                        </a:defRPr>
                      </a:lvl2pPr>
                      <a:lvl3pPr marL="914378" algn="l" defTabSz="914378" rtl="0" eaLnBrk="1" latinLnBrk="0" hangingPunct="1">
                        <a:defRPr sz="1800" b="1" kern="1200">
                          <a:solidFill>
                            <a:schemeClr val="lt1"/>
                          </a:solidFill>
                          <a:latin typeface="Calibri" panose="020F0502020204030204"/>
                        </a:defRPr>
                      </a:lvl3pPr>
                      <a:lvl4pPr marL="1371566" algn="l" defTabSz="914378" rtl="0" eaLnBrk="1" latinLnBrk="0" hangingPunct="1">
                        <a:defRPr sz="1800" b="1" kern="1200">
                          <a:solidFill>
                            <a:schemeClr val="lt1"/>
                          </a:solidFill>
                          <a:latin typeface="Calibri" panose="020F0502020204030204"/>
                        </a:defRPr>
                      </a:lvl4pPr>
                      <a:lvl5pPr marL="1828754" algn="l" defTabSz="914378" rtl="0" eaLnBrk="1" latinLnBrk="0" hangingPunct="1">
                        <a:defRPr sz="1800" b="1" kern="1200">
                          <a:solidFill>
                            <a:schemeClr val="lt1"/>
                          </a:solidFill>
                          <a:latin typeface="Calibri" panose="020F0502020204030204"/>
                        </a:defRPr>
                      </a:lvl5pPr>
                      <a:lvl6pPr marL="2285943" algn="l" defTabSz="914378" rtl="0" eaLnBrk="1" latinLnBrk="0" hangingPunct="1">
                        <a:defRPr sz="1800" b="1" kern="1200">
                          <a:solidFill>
                            <a:schemeClr val="lt1"/>
                          </a:solidFill>
                          <a:latin typeface="Calibri" panose="020F0502020204030204"/>
                        </a:defRPr>
                      </a:lvl6pPr>
                      <a:lvl7pPr marL="2743132" algn="l" defTabSz="914378" rtl="0" eaLnBrk="1" latinLnBrk="0" hangingPunct="1">
                        <a:defRPr sz="1800" b="1" kern="1200">
                          <a:solidFill>
                            <a:schemeClr val="lt1"/>
                          </a:solidFill>
                          <a:latin typeface="Calibri" panose="020F0502020204030204"/>
                        </a:defRPr>
                      </a:lvl7pPr>
                      <a:lvl8pPr marL="3200320" algn="l" defTabSz="914378" rtl="0" eaLnBrk="1" latinLnBrk="0" hangingPunct="1">
                        <a:defRPr sz="1800" b="1" kern="1200">
                          <a:solidFill>
                            <a:schemeClr val="lt1"/>
                          </a:solidFill>
                          <a:latin typeface="Calibri" panose="020F0502020204030204"/>
                        </a:defRPr>
                      </a:lvl8pPr>
                      <a:lvl9pPr marL="3657509" algn="l" defTabSz="914378" rtl="0" eaLnBrk="1" latinLnBrk="0" hangingPunct="1">
                        <a:defRPr sz="1800" b="1" kern="1200">
                          <a:solidFill>
                            <a:schemeClr val="lt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b="1" kern="1200">
                          <a:solidFill>
                            <a:schemeClr val="lt1"/>
                          </a:solidFill>
                          <a:latin typeface="Calibri" panose="020F0502020204030204"/>
                        </a:defRPr>
                      </a:lvl1pPr>
                      <a:lvl2pPr marL="457189" algn="l" defTabSz="914378" rtl="0" eaLnBrk="1" latinLnBrk="0" hangingPunct="1">
                        <a:defRPr sz="1800" b="1" kern="1200">
                          <a:solidFill>
                            <a:schemeClr val="lt1"/>
                          </a:solidFill>
                          <a:latin typeface="Calibri" panose="020F0502020204030204"/>
                        </a:defRPr>
                      </a:lvl2pPr>
                      <a:lvl3pPr marL="914378" algn="l" defTabSz="914378" rtl="0" eaLnBrk="1" latinLnBrk="0" hangingPunct="1">
                        <a:defRPr sz="1800" b="1" kern="1200">
                          <a:solidFill>
                            <a:schemeClr val="lt1"/>
                          </a:solidFill>
                          <a:latin typeface="Calibri" panose="020F0502020204030204"/>
                        </a:defRPr>
                      </a:lvl3pPr>
                      <a:lvl4pPr marL="1371566" algn="l" defTabSz="914378" rtl="0" eaLnBrk="1" latinLnBrk="0" hangingPunct="1">
                        <a:defRPr sz="1800" b="1" kern="1200">
                          <a:solidFill>
                            <a:schemeClr val="lt1"/>
                          </a:solidFill>
                          <a:latin typeface="Calibri" panose="020F0502020204030204"/>
                        </a:defRPr>
                      </a:lvl4pPr>
                      <a:lvl5pPr marL="1828754" algn="l" defTabSz="914378" rtl="0" eaLnBrk="1" latinLnBrk="0" hangingPunct="1">
                        <a:defRPr sz="1800" b="1" kern="1200">
                          <a:solidFill>
                            <a:schemeClr val="lt1"/>
                          </a:solidFill>
                          <a:latin typeface="Calibri" panose="020F0502020204030204"/>
                        </a:defRPr>
                      </a:lvl5pPr>
                      <a:lvl6pPr marL="2285943" algn="l" defTabSz="914378" rtl="0" eaLnBrk="1" latinLnBrk="0" hangingPunct="1">
                        <a:defRPr sz="1800" b="1" kern="1200">
                          <a:solidFill>
                            <a:schemeClr val="lt1"/>
                          </a:solidFill>
                          <a:latin typeface="Calibri" panose="020F0502020204030204"/>
                        </a:defRPr>
                      </a:lvl6pPr>
                      <a:lvl7pPr marL="2743132" algn="l" defTabSz="914378" rtl="0" eaLnBrk="1" latinLnBrk="0" hangingPunct="1">
                        <a:defRPr sz="1800" b="1" kern="1200">
                          <a:solidFill>
                            <a:schemeClr val="lt1"/>
                          </a:solidFill>
                          <a:latin typeface="Calibri" panose="020F0502020204030204"/>
                        </a:defRPr>
                      </a:lvl7pPr>
                      <a:lvl8pPr marL="3200320" algn="l" defTabSz="914378" rtl="0" eaLnBrk="1" latinLnBrk="0" hangingPunct="1">
                        <a:defRPr sz="1800" b="1" kern="1200">
                          <a:solidFill>
                            <a:schemeClr val="lt1"/>
                          </a:solidFill>
                          <a:latin typeface="Calibri" panose="020F0502020204030204"/>
                        </a:defRPr>
                      </a:lvl8pPr>
                      <a:lvl9pPr marL="3657509" algn="l" defTabSz="914378" rtl="0" eaLnBrk="1" latinLnBrk="0" hangingPunct="1">
                        <a:defRPr sz="1800" b="1" kern="1200">
                          <a:solidFill>
                            <a:schemeClr val="lt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b="1" kern="1200">
                          <a:solidFill>
                            <a:schemeClr val="lt1"/>
                          </a:solidFill>
                          <a:latin typeface="Calibri" panose="020F0502020204030204"/>
                        </a:defRPr>
                      </a:lvl1pPr>
                      <a:lvl2pPr marL="457189" algn="l" defTabSz="914378" rtl="0" eaLnBrk="1" latinLnBrk="0" hangingPunct="1">
                        <a:defRPr sz="1800" b="1" kern="1200">
                          <a:solidFill>
                            <a:schemeClr val="lt1"/>
                          </a:solidFill>
                          <a:latin typeface="Calibri" panose="020F0502020204030204"/>
                        </a:defRPr>
                      </a:lvl2pPr>
                      <a:lvl3pPr marL="914378" algn="l" defTabSz="914378" rtl="0" eaLnBrk="1" latinLnBrk="0" hangingPunct="1">
                        <a:defRPr sz="1800" b="1" kern="1200">
                          <a:solidFill>
                            <a:schemeClr val="lt1"/>
                          </a:solidFill>
                          <a:latin typeface="Calibri" panose="020F0502020204030204"/>
                        </a:defRPr>
                      </a:lvl3pPr>
                      <a:lvl4pPr marL="1371566" algn="l" defTabSz="914378" rtl="0" eaLnBrk="1" latinLnBrk="0" hangingPunct="1">
                        <a:defRPr sz="1800" b="1" kern="1200">
                          <a:solidFill>
                            <a:schemeClr val="lt1"/>
                          </a:solidFill>
                          <a:latin typeface="Calibri" panose="020F0502020204030204"/>
                        </a:defRPr>
                      </a:lvl4pPr>
                      <a:lvl5pPr marL="1828754" algn="l" defTabSz="914378" rtl="0" eaLnBrk="1" latinLnBrk="0" hangingPunct="1">
                        <a:defRPr sz="1800" b="1" kern="1200">
                          <a:solidFill>
                            <a:schemeClr val="lt1"/>
                          </a:solidFill>
                          <a:latin typeface="Calibri" panose="020F0502020204030204"/>
                        </a:defRPr>
                      </a:lvl5pPr>
                      <a:lvl6pPr marL="2285943" algn="l" defTabSz="914378" rtl="0" eaLnBrk="1" latinLnBrk="0" hangingPunct="1">
                        <a:defRPr sz="1800" b="1" kern="1200">
                          <a:solidFill>
                            <a:schemeClr val="lt1"/>
                          </a:solidFill>
                          <a:latin typeface="Calibri" panose="020F0502020204030204"/>
                        </a:defRPr>
                      </a:lvl6pPr>
                      <a:lvl7pPr marL="2743132" algn="l" defTabSz="914378" rtl="0" eaLnBrk="1" latinLnBrk="0" hangingPunct="1">
                        <a:defRPr sz="1800" b="1" kern="1200">
                          <a:solidFill>
                            <a:schemeClr val="lt1"/>
                          </a:solidFill>
                          <a:latin typeface="Calibri" panose="020F0502020204030204"/>
                        </a:defRPr>
                      </a:lvl7pPr>
                      <a:lvl8pPr marL="3200320" algn="l" defTabSz="914378" rtl="0" eaLnBrk="1" latinLnBrk="0" hangingPunct="1">
                        <a:defRPr sz="1800" b="1" kern="1200">
                          <a:solidFill>
                            <a:schemeClr val="lt1"/>
                          </a:solidFill>
                          <a:latin typeface="Calibri" panose="020F0502020204030204"/>
                        </a:defRPr>
                      </a:lvl8pPr>
                      <a:lvl9pPr marL="3657509" algn="l" defTabSz="914378" rtl="0" eaLnBrk="1" latinLnBrk="0" hangingPunct="1">
                        <a:defRPr sz="1800" b="1" kern="1200">
                          <a:solidFill>
                            <a:schemeClr val="lt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b="1" kern="1200">
                          <a:solidFill>
                            <a:schemeClr val="lt1"/>
                          </a:solidFill>
                          <a:latin typeface="Calibri" panose="020F0502020204030204"/>
                        </a:defRPr>
                      </a:lvl1pPr>
                      <a:lvl2pPr marL="457189" algn="l" defTabSz="914378" rtl="0" eaLnBrk="1" latinLnBrk="0" hangingPunct="1">
                        <a:defRPr sz="1800" b="1" kern="1200">
                          <a:solidFill>
                            <a:schemeClr val="lt1"/>
                          </a:solidFill>
                          <a:latin typeface="Calibri" panose="020F0502020204030204"/>
                        </a:defRPr>
                      </a:lvl2pPr>
                      <a:lvl3pPr marL="914378" algn="l" defTabSz="914378" rtl="0" eaLnBrk="1" latinLnBrk="0" hangingPunct="1">
                        <a:defRPr sz="1800" b="1" kern="1200">
                          <a:solidFill>
                            <a:schemeClr val="lt1"/>
                          </a:solidFill>
                          <a:latin typeface="Calibri" panose="020F0502020204030204"/>
                        </a:defRPr>
                      </a:lvl3pPr>
                      <a:lvl4pPr marL="1371566" algn="l" defTabSz="914378" rtl="0" eaLnBrk="1" latinLnBrk="0" hangingPunct="1">
                        <a:defRPr sz="1800" b="1" kern="1200">
                          <a:solidFill>
                            <a:schemeClr val="lt1"/>
                          </a:solidFill>
                          <a:latin typeface="Calibri" panose="020F0502020204030204"/>
                        </a:defRPr>
                      </a:lvl4pPr>
                      <a:lvl5pPr marL="1828754" algn="l" defTabSz="914378" rtl="0" eaLnBrk="1" latinLnBrk="0" hangingPunct="1">
                        <a:defRPr sz="1800" b="1" kern="1200">
                          <a:solidFill>
                            <a:schemeClr val="lt1"/>
                          </a:solidFill>
                          <a:latin typeface="Calibri" panose="020F0502020204030204"/>
                        </a:defRPr>
                      </a:lvl5pPr>
                      <a:lvl6pPr marL="2285943" algn="l" defTabSz="914378" rtl="0" eaLnBrk="1" latinLnBrk="0" hangingPunct="1">
                        <a:defRPr sz="1800" b="1" kern="1200">
                          <a:solidFill>
                            <a:schemeClr val="lt1"/>
                          </a:solidFill>
                          <a:latin typeface="Calibri" panose="020F0502020204030204"/>
                        </a:defRPr>
                      </a:lvl6pPr>
                      <a:lvl7pPr marL="2743132" algn="l" defTabSz="914378" rtl="0" eaLnBrk="1" latinLnBrk="0" hangingPunct="1">
                        <a:defRPr sz="1800" b="1" kern="1200">
                          <a:solidFill>
                            <a:schemeClr val="lt1"/>
                          </a:solidFill>
                          <a:latin typeface="Calibri" panose="020F0502020204030204"/>
                        </a:defRPr>
                      </a:lvl7pPr>
                      <a:lvl8pPr marL="3200320" algn="l" defTabSz="914378" rtl="0" eaLnBrk="1" latinLnBrk="0" hangingPunct="1">
                        <a:defRPr sz="1800" b="1" kern="1200">
                          <a:solidFill>
                            <a:schemeClr val="lt1"/>
                          </a:solidFill>
                          <a:latin typeface="Calibri" panose="020F0502020204030204"/>
                        </a:defRPr>
                      </a:lvl8pPr>
                      <a:lvl9pPr marL="3657509" algn="l" defTabSz="914378" rtl="0" eaLnBrk="1" latinLnBrk="0" hangingPunct="1">
                        <a:defRPr sz="1800" b="1" kern="1200">
                          <a:solidFill>
                            <a:schemeClr val="lt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b="1" kern="1200">
                          <a:solidFill>
                            <a:schemeClr val="lt1"/>
                          </a:solidFill>
                          <a:latin typeface="Calibri" panose="020F0502020204030204"/>
                        </a:defRPr>
                      </a:lvl1pPr>
                      <a:lvl2pPr marL="457189" algn="l" defTabSz="914378" rtl="0" eaLnBrk="1" latinLnBrk="0" hangingPunct="1">
                        <a:defRPr sz="1800" b="1" kern="1200">
                          <a:solidFill>
                            <a:schemeClr val="lt1"/>
                          </a:solidFill>
                          <a:latin typeface="Calibri" panose="020F0502020204030204"/>
                        </a:defRPr>
                      </a:lvl2pPr>
                      <a:lvl3pPr marL="914378" algn="l" defTabSz="914378" rtl="0" eaLnBrk="1" latinLnBrk="0" hangingPunct="1">
                        <a:defRPr sz="1800" b="1" kern="1200">
                          <a:solidFill>
                            <a:schemeClr val="lt1"/>
                          </a:solidFill>
                          <a:latin typeface="Calibri" panose="020F0502020204030204"/>
                        </a:defRPr>
                      </a:lvl3pPr>
                      <a:lvl4pPr marL="1371566" algn="l" defTabSz="914378" rtl="0" eaLnBrk="1" latinLnBrk="0" hangingPunct="1">
                        <a:defRPr sz="1800" b="1" kern="1200">
                          <a:solidFill>
                            <a:schemeClr val="lt1"/>
                          </a:solidFill>
                          <a:latin typeface="Calibri" panose="020F0502020204030204"/>
                        </a:defRPr>
                      </a:lvl4pPr>
                      <a:lvl5pPr marL="1828754" algn="l" defTabSz="914378" rtl="0" eaLnBrk="1" latinLnBrk="0" hangingPunct="1">
                        <a:defRPr sz="1800" b="1" kern="1200">
                          <a:solidFill>
                            <a:schemeClr val="lt1"/>
                          </a:solidFill>
                          <a:latin typeface="Calibri" panose="020F0502020204030204"/>
                        </a:defRPr>
                      </a:lvl5pPr>
                      <a:lvl6pPr marL="2285943" algn="l" defTabSz="914378" rtl="0" eaLnBrk="1" latinLnBrk="0" hangingPunct="1">
                        <a:defRPr sz="1800" b="1" kern="1200">
                          <a:solidFill>
                            <a:schemeClr val="lt1"/>
                          </a:solidFill>
                          <a:latin typeface="Calibri" panose="020F0502020204030204"/>
                        </a:defRPr>
                      </a:lvl6pPr>
                      <a:lvl7pPr marL="2743132" algn="l" defTabSz="914378" rtl="0" eaLnBrk="1" latinLnBrk="0" hangingPunct="1">
                        <a:defRPr sz="1800" b="1" kern="1200">
                          <a:solidFill>
                            <a:schemeClr val="lt1"/>
                          </a:solidFill>
                          <a:latin typeface="Calibri" panose="020F0502020204030204"/>
                        </a:defRPr>
                      </a:lvl7pPr>
                      <a:lvl8pPr marL="3200320" algn="l" defTabSz="914378" rtl="0" eaLnBrk="1" latinLnBrk="0" hangingPunct="1">
                        <a:defRPr sz="1800" b="1" kern="1200">
                          <a:solidFill>
                            <a:schemeClr val="lt1"/>
                          </a:solidFill>
                          <a:latin typeface="Calibri" panose="020F0502020204030204"/>
                        </a:defRPr>
                      </a:lvl8pPr>
                      <a:lvl9pPr marL="3657509" algn="l" defTabSz="914378" rtl="0" eaLnBrk="1" latinLnBrk="0" hangingPunct="1">
                        <a:defRPr sz="1800" b="1" kern="1200">
                          <a:solidFill>
                            <a:schemeClr val="lt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b="1" kern="1200">
                          <a:solidFill>
                            <a:schemeClr val="lt1"/>
                          </a:solidFill>
                          <a:latin typeface="Calibri" panose="020F0502020204030204"/>
                        </a:defRPr>
                      </a:lvl1pPr>
                      <a:lvl2pPr marL="457189" algn="l" defTabSz="914378" rtl="0" eaLnBrk="1" latinLnBrk="0" hangingPunct="1">
                        <a:defRPr sz="1800" b="1" kern="1200">
                          <a:solidFill>
                            <a:schemeClr val="lt1"/>
                          </a:solidFill>
                          <a:latin typeface="Calibri" panose="020F0502020204030204"/>
                        </a:defRPr>
                      </a:lvl2pPr>
                      <a:lvl3pPr marL="914378" algn="l" defTabSz="914378" rtl="0" eaLnBrk="1" latinLnBrk="0" hangingPunct="1">
                        <a:defRPr sz="1800" b="1" kern="1200">
                          <a:solidFill>
                            <a:schemeClr val="lt1"/>
                          </a:solidFill>
                          <a:latin typeface="Calibri" panose="020F0502020204030204"/>
                        </a:defRPr>
                      </a:lvl3pPr>
                      <a:lvl4pPr marL="1371566" algn="l" defTabSz="914378" rtl="0" eaLnBrk="1" latinLnBrk="0" hangingPunct="1">
                        <a:defRPr sz="1800" b="1" kern="1200">
                          <a:solidFill>
                            <a:schemeClr val="lt1"/>
                          </a:solidFill>
                          <a:latin typeface="Calibri" panose="020F0502020204030204"/>
                        </a:defRPr>
                      </a:lvl4pPr>
                      <a:lvl5pPr marL="1828754" algn="l" defTabSz="914378" rtl="0" eaLnBrk="1" latinLnBrk="0" hangingPunct="1">
                        <a:defRPr sz="1800" b="1" kern="1200">
                          <a:solidFill>
                            <a:schemeClr val="lt1"/>
                          </a:solidFill>
                          <a:latin typeface="Calibri" panose="020F0502020204030204"/>
                        </a:defRPr>
                      </a:lvl5pPr>
                      <a:lvl6pPr marL="2285943" algn="l" defTabSz="914378" rtl="0" eaLnBrk="1" latinLnBrk="0" hangingPunct="1">
                        <a:defRPr sz="1800" b="1" kern="1200">
                          <a:solidFill>
                            <a:schemeClr val="lt1"/>
                          </a:solidFill>
                          <a:latin typeface="Calibri" panose="020F0502020204030204"/>
                        </a:defRPr>
                      </a:lvl6pPr>
                      <a:lvl7pPr marL="2743132" algn="l" defTabSz="914378" rtl="0" eaLnBrk="1" latinLnBrk="0" hangingPunct="1">
                        <a:defRPr sz="1800" b="1" kern="1200">
                          <a:solidFill>
                            <a:schemeClr val="lt1"/>
                          </a:solidFill>
                          <a:latin typeface="Calibri" panose="020F0502020204030204"/>
                        </a:defRPr>
                      </a:lvl7pPr>
                      <a:lvl8pPr marL="3200320" algn="l" defTabSz="914378" rtl="0" eaLnBrk="1" latinLnBrk="0" hangingPunct="1">
                        <a:defRPr sz="1800" b="1" kern="1200">
                          <a:solidFill>
                            <a:schemeClr val="lt1"/>
                          </a:solidFill>
                          <a:latin typeface="Calibri" panose="020F0502020204030204"/>
                        </a:defRPr>
                      </a:lvl8pPr>
                      <a:lvl9pPr marL="3657509" algn="l" defTabSz="914378" rtl="0" eaLnBrk="1" latinLnBrk="0" hangingPunct="1">
                        <a:defRPr sz="1800" b="1" kern="1200">
                          <a:solidFill>
                            <a:schemeClr val="lt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b="1" kern="1200">
                          <a:solidFill>
                            <a:schemeClr val="lt1"/>
                          </a:solidFill>
                          <a:latin typeface="Calibri" panose="020F0502020204030204"/>
                        </a:defRPr>
                      </a:lvl1pPr>
                      <a:lvl2pPr marL="457189" algn="l" defTabSz="914378" rtl="0" eaLnBrk="1" latinLnBrk="0" hangingPunct="1">
                        <a:defRPr sz="1800" b="1" kern="1200">
                          <a:solidFill>
                            <a:schemeClr val="lt1"/>
                          </a:solidFill>
                          <a:latin typeface="Calibri" panose="020F0502020204030204"/>
                        </a:defRPr>
                      </a:lvl2pPr>
                      <a:lvl3pPr marL="914378" algn="l" defTabSz="914378" rtl="0" eaLnBrk="1" latinLnBrk="0" hangingPunct="1">
                        <a:defRPr sz="1800" b="1" kern="1200">
                          <a:solidFill>
                            <a:schemeClr val="lt1"/>
                          </a:solidFill>
                          <a:latin typeface="Calibri" panose="020F0502020204030204"/>
                        </a:defRPr>
                      </a:lvl3pPr>
                      <a:lvl4pPr marL="1371566" algn="l" defTabSz="914378" rtl="0" eaLnBrk="1" latinLnBrk="0" hangingPunct="1">
                        <a:defRPr sz="1800" b="1" kern="1200">
                          <a:solidFill>
                            <a:schemeClr val="lt1"/>
                          </a:solidFill>
                          <a:latin typeface="Calibri" panose="020F0502020204030204"/>
                        </a:defRPr>
                      </a:lvl4pPr>
                      <a:lvl5pPr marL="1828754" algn="l" defTabSz="914378" rtl="0" eaLnBrk="1" latinLnBrk="0" hangingPunct="1">
                        <a:defRPr sz="1800" b="1" kern="1200">
                          <a:solidFill>
                            <a:schemeClr val="lt1"/>
                          </a:solidFill>
                          <a:latin typeface="Calibri" panose="020F0502020204030204"/>
                        </a:defRPr>
                      </a:lvl5pPr>
                      <a:lvl6pPr marL="2285943" algn="l" defTabSz="914378" rtl="0" eaLnBrk="1" latinLnBrk="0" hangingPunct="1">
                        <a:defRPr sz="1800" b="1" kern="1200">
                          <a:solidFill>
                            <a:schemeClr val="lt1"/>
                          </a:solidFill>
                          <a:latin typeface="Calibri" panose="020F0502020204030204"/>
                        </a:defRPr>
                      </a:lvl6pPr>
                      <a:lvl7pPr marL="2743132" algn="l" defTabSz="914378" rtl="0" eaLnBrk="1" latinLnBrk="0" hangingPunct="1">
                        <a:defRPr sz="1800" b="1" kern="1200">
                          <a:solidFill>
                            <a:schemeClr val="lt1"/>
                          </a:solidFill>
                          <a:latin typeface="Calibri" panose="020F0502020204030204"/>
                        </a:defRPr>
                      </a:lvl7pPr>
                      <a:lvl8pPr marL="3200320" algn="l" defTabSz="914378" rtl="0" eaLnBrk="1" latinLnBrk="0" hangingPunct="1">
                        <a:defRPr sz="1800" b="1" kern="1200">
                          <a:solidFill>
                            <a:schemeClr val="lt1"/>
                          </a:solidFill>
                          <a:latin typeface="Calibri" panose="020F0502020204030204"/>
                        </a:defRPr>
                      </a:lvl8pPr>
                      <a:lvl9pPr marL="3657509" algn="l" defTabSz="914378" rtl="0" eaLnBrk="1" latinLnBrk="0" hangingPunct="1">
                        <a:defRPr sz="1800" b="1" kern="1200">
                          <a:solidFill>
                            <a:schemeClr val="lt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b="1" kern="1200">
                          <a:solidFill>
                            <a:schemeClr val="lt1"/>
                          </a:solidFill>
                          <a:latin typeface="Calibri" panose="020F0502020204030204"/>
                        </a:defRPr>
                      </a:lvl1pPr>
                      <a:lvl2pPr marL="457189" algn="l" defTabSz="914378" rtl="0" eaLnBrk="1" latinLnBrk="0" hangingPunct="1">
                        <a:defRPr sz="1800" b="1" kern="1200">
                          <a:solidFill>
                            <a:schemeClr val="lt1"/>
                          </a:solidFill>
                          <a:latin typeface="Calibri" panose="020F0502020204030204"/>
                        </a:defRPr>
                      </a:lvl2pPr>
                      <a:lvl3pPr marL="914378" algn="l" defTabSz="914378" rtl="0" eaLnBrk="1" latinLnBrk="0" hangingPunct="1">
                        <a:defRPr sz="1800" b="1" kern="1200">
                          <a:solidFill>
                            <a:schemeClr val="lt1"/>
                          </a:solidFill>
                          <a:latin typeface="Calibri" panose="020F0502020204030204"/>
                        </a:defRPr>
                      </a:lvl3pPr>
                      <a:lvl4pPr marL="1371566" algn="l" defTabSz="914378" rtl="0" eaLnBrk="1" latinLnBrk="0" hangingPunct="1">
                        <a:defRPr sz="1800" b="1" kern="1200">
                          <a:solidFill>
                            <a:schemeClr val="lt1"/>
                          </a:solidFill>
                          <a:latin typeface="Calibri" panose="020F0502020204030204"/>
                        </a:defRPr>
                      </a:lvl4pPr>
                      <a:lvl5pPr marL="1828754" algn="l" defTabSz="914378" rtl="0" eaLnBrk="1" latinLnBrk="0" hangingPunct="1">
                        <a:defRPr sz="1800" b="1" kern="1200">
                          <a:solidFill>
                            <a:schemeClr val="lt1"/>
                          </a:solidFill>
                          <a:latin typeface="Calibri" panose="020F0502020204030204"/>
                        </a:defRPr>
                      </a:lvl5pPr>
                      <a:lvl6pPr marL="2285943" algn="l" defTabSz="914378" rtl="0" eaLnBrk="1" latinLnBrk="0" hangingPunct="1">
                        <a:defRPr sz="1800" b="1" kern="1200">
                          <a:solidFill>
                            <a:schemeClr val="lt1"/>
                          </a:solidFill>
                          <a:latin typeface="Calibri" panose="020F0502020204030204"/>
                        </a:defRPr>
                      </a:lvl6pPr>
                      <a:lvl7pPr marL="2743132" algn="l" defTabSz="914378" rtl="0" eaLnBrk="1" latinLnBrk="0" hangingPunct="1">
                        <a:defRPr sz="1800" b="1" kern="1200">
                          <a:solidFill>
                            <a:schemeClr val="lt1"/>
                          </a:solidFill>
                          <a:latin typeface="Calibri" panose="020F0502020204030204"/>
                        </a:defRPr>
                      </a:lvl7pPr>
                      <a:lvl8pPr marL="3200320" algn="l" defTabSz="914378" rtl="0" eaLnBrk="1" latinLnBrk="0" hangingPunct="1">
                        <a:defRPr sz="1800" b="1" kern="1200">
                          <a:solidFill>
                            <a:schemeClr val="lt1"/>
                          </a:solidFill>
                          <a:latin typeface="Calibri" panose="020F0502020204030204"/>
                        </a:defRPr>
                      </a:lvl8pPr>
                      <a:lvl9pPr marL="3657509" algn="l" defTabSz="914378" rtl="0" eaLnBrk="1" latinLnBrk="0" hangingPunct="1">
                        <a:defRPr sz="1800" b="1" kern="1200">
                          <a:solidFill>
                            <a:schemeClr val="lt1"/>
                          </a:solidFill>
                          <a:latin typeface="Calibri" panose="020F0502020204030204"/>
                        </a:defRPr>
                      </a:lvl9pPr>
                    </a:lstStyle>
                    <a:p>
                      <a:endParaRPr lang="en-GB" sz="100" dirty="0"/>
                    </a:p>
                  </a:txBody>
                  <a:tcPr marL="0" marR="0">
                    <a:lnL w="9525" cap="flat" cmpd="sng" algn="ctr">
                      <a:solidFill>
                        <a:srgbClr val="E6E6E6"/>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92136096"/>
                  </a:ext>
                </a:extLst>
              </a:tr>
              <a:tr h="127738">
                <a:tc>
                  <a:txBody>
                    <a:bodyPr/>
                    <a:lstStyle>
                      <a:lvl1pPr marL="0" algn="l" defTabSz="914378" rtl="0" eaLnBrk="1" latinLnBrk="0" hangingPunct="1">
                        <a:defRPr sz="1800" kern="1200">
                          <a:solidFill>
                            <a:schemeClr val="dk1"/>
                          </a:solidFill>
                          <a:latin typeface="Calibri" panose="020F0502020204030204"/>
                        </a:defRPr>
                      </a:lvl1pPr>
                      <a:lvl2pPr marL="457189" algn="l" defTabSz="914378" rtl="0" eaLnBrk="1" latinLnBrk="0" hangingPunct="1">
                        <a:defRPr sz="1800" kern="1200">
                          <a:solidFill>
                            <a:schemeClr val="dk1"/>
                          </a:solidFill>
                          <a:latin typeface="Calibri" panose="020F0502020204030204"/>
                        </a:defRPr>
                      </a:lvl2pPr>
                      <a:lvl3pPr marL="914378" algn="l" defTabSz="914378" rtl="0" eaLnBrk="1" latinLnBrk="0" hangingPunct="1">
                        <a:defRPr sz="1800" kern="1200">
                          <a:solidFill>
                            <a:schemeClr val="dk1"/>
                          </a:solidFill>
                          <a:latin typeface="Calibri" panose="020F0502020204030204"/>
                        </a:defRPr>
                      </a:lvl3pPr>
                      <a:lvl4pPr marL="1371566" algn="l" defTabSz="914378" rtl="0" eaLnBrk="1" latinLnBrk="0" hangingPunct="1">
                        <a:defRPr sz="1800" kern="1200">
                          <a:solidFill>
                            <a:schemeClr val="dk1"/>
                          </a:solidFill>
                          <a:latin typeface="Calibri" panose="020F0502020204030204"/>
                        </a:defRPr>
                      </a:lvl4pPr>
                      <a:lvl5pPr marL="1828754" algn="l" defTabSz="914378" rtl="0" eaLnBrk="1" latinLnBrk="0" hangingPunct="1">
                        <a:defRPr sz="1800" kern="1200">
                          <a:solidFill>
                            <a:schemeClr val="dk1"/>
                          </a:solidFill>
                          <a:latin typeface="Calibri" panose="020F0502020204030204"/>
                        </a:defRPr>
                      </a:lvl5pPr>
                      <a:lvl6pPr marL="2285943" algn="l" defTabSz="914378" rtl="0" eaLnBrk="1" latinLnBrk="0" hangingPunct="1">
                        <a:defRPr sz="1800" kern="1200">
                          <a:solidFill>
                            <a:schemeClr val="dk1"/>
                          </a:solidFill>
                          <a:latin typeface="Calibri" panose="020F0502020204030204"/>
                        </a:defRPr>
                      </a:lvl6pPr>
                      <a:lvl7pPr marL="2743132" algn="l" defTabSz="914378" rtl="0" eaLnBrk="1" latinLnBrk="0" hangingPunct="1">
                        <a:defRPr sz="1800" kern="1200">
                          <a:solidFill>
                            <a:schemeClr val="dk1"/>
                          </a:solidFill>
                          <a:latin typeface="Calibri" panose="020F0502020204030204"/>
                        </a:defRPr>
                      </a:lvl7pPr>
                      <a:lvl8pPr marL="3200320" algn="l" defTabSz="914378" rtl="0" eaLnBrk="1" latinLnBrk="0" hangingPunct="1">
                        <a:defRPr sz="1800" kern="1200">
                          <a:solidFill>
                            <a:schemeClr val="dk1"/>
                          </a:solidFill>
                          <a:latin typeface="Calibri" panose="020F0502020204030204"/>
                        </a:defRPr>
                      </a:lvl8pPr>
                      <a:lvl9pPr marL="3657509" algn="l" defTabSz="914378" rtl="0" eaLnBrk="1" latinLnBrk="0" hangingPunct="1">
                        <a:defRPr sz="1800" kern="1200">
                          <a:solidFill>
                            <a:schemeClr val="dk1"/>
                          </a:solidFill>
                          <a:latin typeface="Calibri" panose="020F0502020204030204"/>
                        </a:defRPr>
                      </a:lvl9pPr>
                    </a:lstStyle>
                    <a:p>
                      <a:endParaRPr lang="en-GB" sz="100" dirty="0"/>
                    </a:p>
                  </a:txBody>
                  <a:tcPr marL="0" marR="0">
                    <a:lnL w="19050" cap="flat" cmpd="sng" algn="ctr">
                      <a:solidFill>
                        <a:srgbClr val="000000"/>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kern="1200">
                          <a:solidFill>
                            <a:schemeClr val="dk1"/>
                          </a:solidFill>
                          <a:latin typeface="Calibri" panose="020F0502020204030204"/>
                        </a:defRPr>
                      </a:lvl1pPr>
                      <a:lvl2pPr marL="457189" algn="l" defTabSz="914378" rtl="0" eaLnBrk="1" latinLnBrk="0" hangingPunct="1">
                        <a:defRPr sz="1800" kern="1200">
                          <a:solidFill>
                            <a:schemeClr val="dk1"/>
                          </a:solidFill>
                          <a:latin typeface="Calibri" panose="020F0502020204030204"/>
                        </a:defRPr>
                      </a:lvl2pPr>
                      <a:lvl3pPr marL="914378" algn="l" defTabSz="914378" rtl="0" eaLnBrk="1" latinLnBrk="0" hangingPunct="1">
                        <a:defRPr sz="1800" kern="1200">
                          <a:solidFill>
                            <a:schemeClr val="dk1"/>
                          </a:solidFill>
                          <a:latin typeface="Calibri" panose="020F0502020204030204"/>
                        </a:defRPr>
                      </a:lvl3pPr>
                      <a:lvl4pPr marL="1371566" algn="l" defTabSz="914378" rtl="0" eaLnBrk="1" latinLnBrk="0" hangingPunct="1">
                        <a:defRPr sz="1800" kern="1200">
                          <a:solidFill>
                            <a:schemeClr val="dk1"/>
                          </a:solidFill>
                          <a:latin typeface="Calibri" panose="020F0502020204030204"/>
                        </a:defRPr>
                      </a:lvl4pPr>
                      <a:lvl5pPr marL="1828754" algn="l" defTabSz="914378" rtl="0" eaLnBrk="1" latinLnBrk="0" hangingPunct="1">
                        <a:defRPr sz="1800" kern="1200">
                          <a:solidFill>
                            <a:schemeClr val="dk1"/>
                          </a:solidFill>
                          <a:latin typeface="Calibri" panose="020F0502020204030204"/>
                        </a:defRPr>
                      </a:lvl5pPr>
                      <a:lvl6pPr marL="2285943" algn="l" defTabSz="914378" rtl="0" eaLnBrk="1" latinLnBrk="0" hangingPunct="1">
                        <a:defRPr sz="1800" kern="1200">
                          <a:solidFill>
                            <a:schemeClr val="dk1"/>
                          </a:solidFill>
                          <a:latin typeface="Calibri" panose="020F0502020204030204"/>
                        </a:defRPr>
                      </a:lvl6pPr>
                      <a:lvl7pPr marL="2743132" algn="l" defTabSz="914378" rtl="0" eaLnBrk="1" latinLnBrk="0" hangingPunct="1">
                        <a:defRPr sz="1800" kern="1200">
                          <a:solidFill>
                            <a:schemeClr val="dk1"/>
                          </a:solidFill>
                          <a:latin typeface="Calibri" panose="020F0502020204030204"/>
                        </a:defRPr>
                      </a:lvl7pPr>
                      <a:lvl8pPr marL="3200320" algn="l" defTabSz="914378" rtl="0" eaLnBrk="1" latinLnBrk="0" hangingPunct="1">
                        <a:defRPr sz="1800" kern="1200">
                          <a:solidFill>
                            <a:schemeClr val="dk1"/>
                          </a:solidFill>
                          <a:latin typeface="Calibri" panose="020F0502020204030204"/>
                        </a:defRPr>
                      </a:lvl8pPr>
                      <a:lvl9pPr marL="3657509" algn="l" defTabSz="914378" rtl="0" eaLnBrk="1" latinLnBrk="0" hangingPunct="1">
                        <a:defRPr sz="1800" kern="1200">
                          <a:solidFill>
                            <a:schemeClr val="dk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kern="1200">
                          <a:solidFill>
                            <a:schemeClr val="dk1"/>
                          </a:solidFill>
                          <a:latin typeface="Calibri" panose="020F0502020204030204"/>
                        </a:defRPr>
                      </a:lvl1pPr>
                      <a:lvl2pPr marL="457189" algn="l" defTabSz="914378" rtl="0" eaLnBrk="1" latinLnBrk="0" hangingPunct="1">
                        <a:defRPr sz="1800" kern="1200">
                          <a:solidFill>
                            <a:schemeClr val="dk1"/>
                          </a:solidFill>
                          <a:latin typeface="Calibri" panose="020F0502020204030204"/>
                        </a:defRPr>
                      </a:lvl2pPr>
                      <a:lvl3pPr marL="914378" algn="l" defTabSz="914378" rtl="0" eaLnBrk="1" latinLnBrk="0" hangingPunct="1">
                        <a:defRPr sz="1800" kern="1200">
                          <a:solidFill>
                            <a:schemeClr val="dk1"/>
                          </a:solidFill>
                          <a:latin typeface="Calibri" panose="020F0502020204030204"/>
                        </a:defRPr>
                      </a:lvl3pPr>
                      <a:lvl4pPr marL="1371566" algn="l" defTabSz="914378" rtl="0" eaLnBrk="1" latinLnBrk="0" hangingPunct="1">
                        <a:defRPr sz="1800" kern="1200">
                          <a:solidFill>
                            <a:schemeClr val="dk1"/>
                          </a:solidFill>
                          <a:latin typeface="Calibri" panose="020F0502020204030204"/>
                        </a:defRPr>
                      </a:lvl4pPr>
                      <a:lvl5pPr marL="1828754" algn="l" defTabSz="914378" rtl="0" eaLnBrk="1" latinLnBrk="0" hangingPunct="1">
                        <a:defRPr sz="1800" kern="1200">
                          <a:solidFill>
                            <a:schemeClr val="dk1"/>
                          </a:solidFill>
                          <a:latin typeface="Calibri" panose="020F0502020204030204"/>
                        </a:defRPr>
                      </a:lvl5pPr>
                      <a:lvl6pPr marL="2285943" algn="l" defTabSz="914378" rtl="0" eaLnBrk="1" latinLnBrk="0" hangingPunct="1">
                        <a:defRPr sz="1800" kern="1200">
                          <a:solidFill>
                            <a:schemeClr val="dk1"/>
                          </a:solidFill>
                          <a:latin typeface="Calibri" panose="020F0502020204030204"/>
                        </a:defRPr>
                      </a:lvl6pPr>
                      <a:lvl7pPr marL="2743132" algn="l" defTabSz="914378" rtl="0" eaLnBrk="1" latinLnBrk="0" hangingPunct="1">
                        <a:defRPr sz="1800" kern="1200">
                          <a:solidFill>
                            <a:schemeClr val="dk1"/>
                          </a:solidFill>
                          <a:latin typeface="Calibri" panose="020F0502020204030204"/>
                        </a:defRPr>
                      </a:lvl7pPr>
                      <a:lvl8pPr marL="3200320" algn="l" defTabSz="914378" rtl="0" eaLnBrk="1" latinLnBrk="0" hangingPunct="1">
                        <a:defRPr sz="1800" kern="1200">
                          <a:solidFill>
                            <a:schemeClr val="dk1"/>
                          </a:solidFill>
                          <a:latin typeface="Calibri" panose="020F0502020204030204"/>
                        </a:defRPr>
                      </a:lvl8pPr>
                      <a:lvl9pPr marL="3657509" algn="l" defTabSz="914378" rtl="0" eaLnBrk="1" latinLnBrk="0" hangingPunct="1">
                        <a:defRPr sz="1800" kern="1200">
                          <a:solidFill>
                            <a:schemeClr val="dk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kern="1200">
                          <a:solidFill>
                            <a:schemeClr val="dk1"/>
                          </a:solidFill>
                          <a:latin typeface="Calibri" panose="020F0502020204030204"/>
                        </a:defRPr>
                      </a:lvl1pPr>
                      <a:lvl2pPr marL="457189" algn="l" defTabSz="914378" rtl="0" eaLnBrk="1" latinLnBrk="0" hangingPunct="1">
                        <a:defRPr sz="1800" kern="1200">
                          <a:solidFill>
                            <a:schemeClr val="dk1"/>
                          </a:solidFill>
                          <a:latin typeface="Calibri" panose="020F0502020204030204"/>
                        </a:defRPr>
                      </a:lvl2pPr>
                      <a:lvl3pPr marL="914378" algn="l" defTabSz="914378" rtl="0" eaLnBrk="1" latinLnBrk="0" hangingPunct="1">
                        <a:defRPr sz="1800" kern="1200">
                          <a:solidFill>
                            <a:schemeClr val="dk1"/>
                          </a:solidFill>
                          <a:latin typeface="Calibri" panose="020F0502020204030204"/>
                        </a:defRPr>
                      </a:lvl3pPr>
                      <a:lvl4pPr marL="1371566" algn="l" defTabSz="914378" rtl="0" eaLnBrk="1" latinLnBrk="0" hangingPunct="1">
                        <a:defRPr sz="1800" kern="1200">
                          <a:solidFill>
                            <a:schemeClr val="dk1"/>
                          </a:solidFill>
                          <a:latin typeface="Calibri" panose="020F0502020204030204"/>
                        </a:defRPr>
                      </a:lvl4pPr>
                      <a:lvl5pPr marL="1828754" algn="l" defTabSz="914378" rtl="0" eaLnBrk="1" latinLnBrk="0" hangingPunct="1">
                        <a:defRPr sz="1800" kern="1200">
                          <a:solidFill>
                            <a:schemeClr val="dk1"/>
                          </a:solidFill>
                          <a:latin typeface="Calibri" panose="020F0502020204030204"/>
                        </a:defRPr>
                      </a:lvl5pPr>
                      <a:lvl6pPr marL="2285943" algn="l" defTabSz="914378" rtl="0" eaLnBrk="1" latinLnBrk="0" hangingPunct="1">
                        <a:defRPr sz="1800" kern="1200">
                          <a:solidFill>
                            <a:schemeClr val="dk1"/>
                          </a:solidFill>
                          <a:latin typeface="Calibri" panose="020F0502020204030204"/>
                        </a:defRPr>
                      </a:lvl6pPr>
                      <a:lvl7pPr marL="2743132" algn="l" defTabSz="914378" rtl="0" eaLnBrk="1" latinLnBrk="0" hangingPunct="1">
                        <a:defRPr sz="1800" kern="1200">
                          <a:solidFill>
                            <a:schemeClr val="dk1"/>
                          </a:solidFill>
                          <a:latin typeface="Calibri" panose="020F0502020204030204"/>
                        </a:defRPr>
                      </a:lvl7pPr>
                      <a:lvl8pPr marL="3200320" algn="l" defTabSz="914378" rtl="0" eaLnBrk="1" latinLnBrk="0" hangingPunct="1">
                        <a:defRPr sz="1800" kern="1200">
                          <a:solidFill>
                            <a:schemeClr val="dk1"/>
                          </a:solidFill>
                          <a:latin typeface="Calibri" panose="020F0502020204030204"/>
                        </a:defRPr>
                      </a:lvl8pPr>
                      <a:lvl9pPr marL="3657509" algn="l" defTabSz="914378" rtl="0" eaLnBrk="1" latinLnBrk="0" hangingPunct="1">
                        <a:defRPr sz="1800" kern="1200">
                          <a:solidFill>
                            <a:schemeClr val="dk1"/>
                          </a:solidFill>
                          <a:latin typeface="Calibri" panose="020F0502020204030204"/>
                        </a:defRPr>
                      </a:lvl9pPr>
                    </a:lstStyle>
                    <a:p>
                      <a:endParaRPr lang="en-GB" sz="100" dirty="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kern="1200">
                          <a:solidFill>
                            <a:schemeClr val="dk1"/>
                          </a:solidFill>
                          <a:latin typeface="Calibri" panose="020F0502020204030204"/>
                        </a:defRPr>
                      </a:lvl1pPr>
                      <a:lvl2pPr marL="457189" algn="l" defTabSz="914378" rtl="0" eaLnBrk="1" latinLnBrk="0" hangingPunct="1">
                        <a:defRPr sz="1800" kern="1200">
                          <a:solidFill>
                            <a:schemeClr val="dk1"/>
                          </a:solidFill>
                          <a:latin typeface="Calibri" panose="020F0502020204030204"/>
                        </a:defRPr>
                      </a:lvl2pPr>
                      <a:lvl3pPr marL="914378" algn="l" defTabSz="914378" rtl="0" eaLnBrk="1" latinLnBrk="0" hangingPunct="1">
                        <a:defRPr sz="1800" kern="1200">
                          <a:solidFill>
                            <a:schemeClr val="dk1"/>
                          </a:solidFill>
                          <a:latin typeface="Calibri" panose="020F0502020204030204"/>
                        </a:defRPr>
                      </a:lvl3pPr>
                      <a:lvl4pPr marL="1371566" algn="l" defTabSz="914378" rtl="0" eaLnBrk="1" latinLnBrk="0" hangingPunct="1">
                        <a:defRPr sz="1800" kern="1200">
                          <a:solidFill>
                            <a:schemeClr val="dk1"/>
                          </a:solidFill>
                          <a:latin typeface="Calibri" panose="020F0502020204030204"/>
                        </a:defRPr>
                      </a:lvl4pPr>
                      <a:lvl5pPr marL="1828754" algn="l" defTabSz="914378" rtl="0" eaLnBrk="1" latinLnBrk="0" hangingPunct="1">
                        <a:defRPr sz="1800" kern="1200">
                          <a:solidFill>
                            <a:schemeClr val="dk1"/>
                          </a:solidFill>
                          <a:latin typeface="Calibri" panose="020F0502020204030204"/>
                        </a:defRPr>
                      </a:lvl5pPr>
                      <a:lvl6pPr marL="2285943" algn="l" defTabSz="914378" rtl="0" eaLnBrk="1" latinLnBrk="0" hangingPunct="1">
                        <a:defRPr sz="1800" kern="1200">
                          <a:solidFill>
                            <a:schemeClr val="dk1"/>
                          </a:solidFill>
                          <a:latin typeface="Calibri" panose="020F0502020204030204"/>
                        </a:defRPr>
                      </a:lvl6pPr>
                      <a:lvl7pPr marL="2743132" algn="l" defTabSz="914378" rtl="0" eaLnBrk="1" latinLnBrk="0" hangingPunct="1">
                        <a:defRPr sz="1800" kern="1200">
                          <a:solidFill>
                            <a:schemeClr val="dk1"/>
                          </a:solidFill>
                          <a:latin typeface="Calibri" panose="020F0502020204030204"/>
                        </a:defRPr>
                      </a:lvl7pPr>
                      <a:lvl8pPr marL="3200320" algn="l" defTabSz="914378" rtl="0" eaLnBrk="1" latinLnBrk="0" hangingPunct="1">
                        <a:defRPr sz="1800" kern="1200">
                          <a:solidFill>
                            <a:schemeClr val="dk1"/>
                          </a:solidFill>
                          <a:latin typeface="Calibri" panose="020F0502020204030204"/>
                        </a:defRPr>
                      </a:lvl8pPr>
                      <a:lvl9pPr marL="3657509" algn="l" defTabSz="914378" rtl="0" eaLnBrk="1" latinLnBrk="0" hangingPunct="1">
                        <a:defRPr sz="1800" kern="1200">
                          <a:solidFill>
                            <a:schemeClr val="dk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kern="1200">
                          <a:solidFill>
                            <a:schemeClr val="dk1"/>
                          </a:solidFill>
                          <a:latin typeface="Calibri" panose="020F0502020204030204"/>
                        </a:defRPr>
                      </a:lvl1pPr>
                      <a:lvl2pPr marL="457189" algn="l" defTabSz="914378" rtl="0" eaLnBrk="1" latinLnBrk="0" hangingPunct="1">
                        <a:defRPr sz="1800" kern="1200">
                          <a:solidFill>
                            <a:schemeClr val="dk1"/>
                          </a:solidFill>
                          <a:latin typeface="Calibri" panose="020F0502020204030204"/>
                        </a:defRPr>
                      </a:lvl2pPr>
                      <a:lvl3pPr marL="914378" algn="l" defTabSz="914378" rtl="0" eaLnBrk="1" latinLnBrk="0" hangingPunct="1">
                        <a:defRPr sz="1800" kern="1200">
                          <a:solidFill>
                            <a:schemeClr val="dk1"/>
                          </a:solidFill>
                          <a:latin typeface="Calibri" panose="020F0502020204030204"/>
                        </a:defRPr>
                      </a:lvl3pPr>
                      <a:lvl4pPr marL="1371566" algn="l" defTabSz="914378" rtl="0" eaLnBrk="1" latinLnBrk="0" hangingPunct="1">
                        <a:defRPr sz="1800" kern="1200">
                          <a:solidFill>
                            <a:schemeClr val="dk1"/>
                          </a:solidFill>
                          <a:latin typeface="Calibri" panose="020F0502020204030204"/>
                        </a:defRPr>
                      </a:lvl4pPr>
                      <a:lvl5pPr marL="1828754" algn="l" defTabSz="914378" rtl="0" eaLnBrk="1" latinLnBrk="0" hangingPunct="1">
                        <a:defRPr sz="1800" kern="1200">
                          <a:solidFill>
                            <a:schemeClr val="dk1"/>
                          </a:solidFill>
                          <a:latin typeface="Calibri" panose="020F0502020204030204"/>
                        </a:defRPr>
                      </a:lvl5pPr>
                      <a:lvl6pPr marL="2285943" algn="l" defTabSz="914378" rtl="0" eaLnBrk="1" latinLnBrk="0" hangingPunct="1">
                        <a:defRPr sz="1800" kern="1200">
                          <a:solidFill>
                            <a:schemeClr val="dk1"/>
                          </a:solidFill>
                          <a:latin typeface="Calibri" panose="020F0502020204030204"/>
                        </a:defRPr>
                      </a:lvl6pPr>
                      <a:lvl7pPr marL="2743132" algn="l" defTabSz="914378" rtl="0" eaLnBrk="1" latinLnBrk="0" hangingPunct="1">
                        <a:defRPr sz="1800" kern="1200">
                          <a:solidFill>
                            <a:schemeClr val="dk1"/>
                          </a:solidFill>
                          <a:latin typeface="Calibri" panose="020F0502020204030204"/>
                        </a:defRPr>
                      </a:lvl7pPr>
                      <a:lvl8pPr marL="3200320" algn="l" defTabSz="914378" rtl="0" eaLnBrk="1" latinLnBrk="0" hangingPunct="1">
                        <a:defRPr sz="1800" kern="1200">
                          <a:solidFill>
                            <a:schemeClr val="dk1"/>
                          </a:solidFill>
                          <a:latin typeface="Calibri" panose="020F0502020204030204"/>
                        </a:defRPr>
                      </a:lvl8pPr>
                      <a:lvl9pPr marL="3657509" algn="l" defTabSz="914378" rtl="0" eaLnBrk="1" latinLnBrk="0" hangingPunct="1">
                        <a:defRPr sz="1800" kern="1200">
                          <a:solidFill>
                            <a:schemeClr val="dk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kern="1200">
                          <a:solidFill>
                            <a:schemeClr val="dk1"/>
                          </a:solidFill>
                          <a:latin typeface="Calibri" panose="020F0502020204030204"/>
                        </a:defRPr>
                      </a:lvl1pPr>
                      <a:lvl2pPr marL="457189" algn="l" defTabSz="914378" rtl="0" eaLnBrk="1" latinLnBrk="0" hangingPunct="1">
                        <a:defRPr sz="1800" kern="1200">
                          <a:solidFill>
                            <a:schemeClr val="dk1"/>
                          </a:solidFill>
                          <a:latin typeface="Calibri" panose="020F0502020204030204"/>
                        </a:defRPr>
                      </a:lvl2pPr>
                      <a:lvl3pPr marL="914378" algn="l" defTabSz="914378" rtl="0" eaLnBrk="1" latinLnBrk="0" hangingPunct="1">
                        <a:defRPr sz="1800" kern="1200">
                          <a:solidFill>
                            <a:schemeClr val="dk1"/>
                          </a:solidFill>
                          <a:latin typeface="Calibri" panose="020F0502020204030204"/>
                        </a:defRPr>
                      </a:lvl3pPr>
                      <a:lvl4pPr marL="1371566" algn="l" defTabSz="914378" rtl="0" eaLnBrk="1" latinLnBrk="0" hangingPunct="1">
                        <a:defRPr sz="1800" kern="1200">
                          <a:solidFill>
                            <a:schemeClr val="dk1"/>
                          </a:solidFill>
                          <a:latin typeface="Calibri" panose="020F0502020204030204"/>
                        </a:defRPr>
                      </a:lvl4pPr>
                      <a:lvl5pPr marL="1828754" algn="l" defTabSz="914378" rtl="0" eaLnBrk="1" latinLnBrk="0" hangingPunct="1">
                        <a:defRPr sz="1800" kern="1200">
                          <a:solidFill>
                            <a:schemeClr val="dk1"/>
                          </a:solidFill>
                          <a:latin typeface="Calibri" panose="020F0502020204030204"/>
                        </a:defRPr>
                      </a:lvl5pPr>
                      <a:lvl6pPr marL="2285943" algn="l" defTabSz="914378" rtl="0" eaLnBrk="1" latinLnBrk="0" hangingPunct="1">
                        <a:defRPr sz="1800" kern="1200">
                          <a:solidFill>
                            <a:schemeClr val="dk1"/>
                          </a:solidFill>
                          <a:latin typeface="Calibri" panose="020F0502020204030204"/>
                        </a:defRPr>
                      </a:lvl6pPr>
                      <a:lvl7pPr marL="2743132" algn="l" defTabSz="914378" rtl="0" eaLnBrk="1" latinLnBrk="0" hangingPunct="1">
                        <a:defRPr sz="1800" kern="1200">
                          <a:solidFill>
                            <a:schemeClr val="dk1"/>
                          </a:solidFill>
                          <a:latin typeface="Calibri" panose="020F0502020204030204"/>
                        </a:defRPr>
                      </a:lvl7pPr>
                      <a:lvl8pPr marL="3200320" algn="l" defTabSz="914378" rtl="0" eaLnBrk="1" latinLnBrk="0" hangingPunct="1">
                        <a:defRPr sz="1800" kern="1200">
                          <a:solidFill>
                            <a:schemeClr val="dk1"/>
                          </a:solidFill>
                          <a:latin typeface="Calibri" panose="020F0502020204030204"/>
                        </a:defRPr>
                      </a:lvl8pPr>
                      <a:lvl9pPr marL="3657509" algn="l" defTabSz="914378" rtl="0" eaLnBrk="1" latinLnBrk="0" hangingPunct="1">
                        <a:defRPr sz="1800" kern="1200">
                          <a:solidFill>
                            <a:schemeClr val="dk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kern="1200">
                          <a:solidFill>
                            <a:schemeClr val="dk1"/>
                          </a:solidFill>
                          <a:latin typeface="Calibri" panose="020F0502020204030204"/>
                        </a:defRPr>
                      </a:lvl1pPr>
                      <a:lvl2pPr marL="457189" algn="l" defTabSz="914378" rtl="0" eaLnBrk="1" latinLnBrk="0" hangingPunct="1">
                        <a:defRPr sz="1800" kern="1200">
                          <a:solidFill>
                            <a:schemeClr val="dk1"/>
                          </a:solidFill>
                          <a:latin typeface="Calibri" panose="020F0502020204030204"/>
                        </a:defRPr>
                      </a:lvl2pPr>
                      <a:lvl3pPr marL="914378" algn="l" defTabSz="914378" rtl="0" eaLnBrk="1" latinLnBrk="0" hangingPunct="1">
                        <a:defRPr sz="1800" kern="1200">
                          <a:solidFill>
                            <a:schemeClr val="dk1"/>
                          </a:solidFill>
                          <a:latin typeface="Calibri" panose="020F0502020204030204"/>
                        </a:defRPr>
                      </a:lvl3pPr>
                      <a:lvl4pPr marL="1371566" algn="l" defTabSz="914378" rtl="0" eaLnBrk="1" latinLnBrk="0" hangingPunct="1">
                        <a:defRPr sz="1800" kern="1200">
                          <a:solidFill>
                            <a:schemeClr val="dk1"/>
                          </a:solidFill>
                          <a:latin typeface="Calibri" panose="020F0502020204030204"/>
                        </a:defRPr>
                      </a:lvl4pPr>
                      <a:lvl5pPr marL="1828754" algn="l" defTabSz="914378" rtl="0" eaLnBrk="1" latinLnBrk="0" hangingPunct="1">
                        <a:defRPr sz="1800" kern="1200">
                          <a:solidFill>
                            <a:schemeClr val="dk1"/>
                          </a:solidFill>
                          <a:latin typeface="Calibri" panose="020F0502020204030204"/>
                        </a:defRPr>
                      </a:lvl5pPr>
                      <a:lvl6pPr marL="2285943" algn="l" defTabSz="914378" rtl="0" eaLnBrk="1" latinLnBrk="0" hangingPunct="1">
                        <a:defRPr sz="1800" kern="1200">
                          <a:solidFill>
                            <a:schemeClr val="dk1"/>
                          </a:solidFill>
                          <a:latin typeface="Calibri" panose="020F0502020204030204"/>
                        </a:defRPr>
                      </a:lvl6pPr>
                      <a:lvl7pPr marL="2743132" algn="l" defTabSz="914378" rtl="0" eaLnBrk="1" latinLnBrk="0" hangingPunct="1">
                        <a:defRPr sz="1800" kern="1200">
                          <a:solidFill>
                            <a:schemeClr val="dk1"/>
                          </a:solidFill>
                          <a:latin typeface="Calibri" panose="020F0502020204030204"/>
                        </a:defRPr>
                      </a:lvl7pPr>
                      <a:lvl8pPr marL="3200320" algn="l" defTabSz="914378" rtl="0" eaLnBrk="1" latinLnBrk="0" hangingPunct="1">
                        <a:defRPr sz="1800" kern="1200">
                          <a:solidFill>
                            <a:schemeClr val="dk1"/>
                          </a:solidFill>
                          <a:latin typeface="Calibri" panose="020F0502020204030204"/>
                        </a:defRPr>
                      </a:lvl8pPr>
                      <a:lvl9pPr marL="3657509" algn="l" defTabSz="914378" rtl="0" eaLnBrk="1" latinLnBrk="0" hangingPunct="1">
                        <a:defRPr sz="1800" kern="1200">
                          <a:solidFill>
                            <a:schemeClr val="dk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kern="1200">
                          <a:solidFill>
                            <a:schemeClr val="dk1"/>
                          </a:solidFill>
                          <a:latin typeface="Calibri" panose="020F0502020204030204"/>
                        </a:defRPr>
                      </a:lvl1pPr>
                      <a:lvl2pPr marL="457189" algn="l" defTabSz="914378" rtl="0" eaLnBrk="1" latinLnBrk="0" hangingPunct="1">
                        <a:defRPr sz="1800" kern="1200">
                          <a:solidFill>
                            <a:schemeClr val="dk1"/>
                          </a:solidFill>
                          <a:latin typeface="Calibri" panose="020F0502020204030204"/>
                        </a:defRPr>
                      </a:lvl2pPr>
                      <a:lvl3pPr marL="914378" algn="l" defTabSz="914378" rtl="0" eaLnBrk="1" latinLnBrk="0" hangingPunct="1">
                        <a:defRPr sz="1800" kern="1200">
                          <a:solidFill>
                            <a:schemeClr val="dk1"/>
                          </a:solidFill>
                          <a:latin typeface="Calibri" panose="020F0502020204030204"/>
                        </a:defRPr>
                      </a:lvl3pPr>
                      <a:lvl4pPr marL="1371566" algn="l" defTabSz="914378" rtl="0" eaLnBrk="1" latinLnBrk="0" hangingPunct="1">
                        <a:defRPr sz="1800" kern="1200">
                          <a:solidFill>
                            <a:schemeClr val="dk1"/>
                          </a:solidFill>
                          <a:latin typeface="Calibri" panose="020F0502020204030204"/>
                        </a:defRPr>
                      </a:lvl4pPr>
                      <a:lvl5pPr marL="1828754" algn="l" defTabSz="914378" rtl="0" eaLnBrk="1" latinLnBrk="0" hangingPunct="1">
                        <a:defRPr sz="1800" kern="1200">
                          <a:solidFill>
                            <a:schemeClr val="dk1"/>
                          </a:solidFill>
                          <a:latin typeface="Calibri" panose="020F0502020204030204"/>
                        </a:defRPr>
                      </a:lvl5pPr>
                      <a:lvl6pPr marL="2285943" algn="l" defTabSz="914378" rtl="0" eaLnBrk="1" latinLnBrk="0" hangingPunct="1">
                        <a:defRPr sz="1800" kern="1200">
                          <a:solidFill>
                            <a:schemeClr val="dk1"/>
                          </a:solidFill>
                          <a:latin typeface="Calibri" panose="020F0502020204030204"/>
                        </a:defRPr>
                      </a:lvl6pPr>
                      <a:lvl7pPr marL="2743132" algn="l" defTabSz="914378" rtl="0" eaLnBrk="1" latinLnBrk="0" hangingPunct="1">
                        <a:defRPr sz="1800" kern="1200">
                          <a:solidFill>
                            <a:schemeClr val="dk1"/>
                          </a:solidFill>
                          <a:latin typeface="Calibri" panose="020F0502020204030204"/>
                        </a:defRPr>
                      </a:lvl7pPr>
                      <a:lvl8pPr marL="3200320" algn="l" defTabSz="914378" rtl="0" eaLnBrk="1" latinLnBrk="0" hangingPunct="1">
                        <a:defRPr sz="1800" kern="1200">
                          <a:solidFill>
                            <a:schemeClr val="dk1"/>
                          </a:solidFill>
                          <a:latin typeface="Calibri" panose="020F0502020204030204"/>
                        </a:defRPr>
                      </a:lvl8pPr>
                      <a:lvl9pPr marL="3657509" algn="l" defTabSz="914378" rtl="0" eaLnBrk="1" latinLnBrk="0" hangingPunct="1">
                        <a:defRPr sz="1800" kern="1200">
                          <a:solidFill>
                            <a:schemeClr val="dk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kern="1200">
                          <a:solidFill>
                            <a:schemeClr val="dk1"/>
                          </a:solidFill>
                          <a:latin typeface="Calibri" panose="020F0502020204030204"/>
                        </a:defRPr>
                      </a:lvl1pPr>
                      <a:lvl2pPr marL="457189" algn="l" defTabSz="914378" rtl="0" eaLnBrk="1" latinLnBrk="0" hangingPunct="1">
                        <a:defRPr sz="1800" kern="1200">
                          <a:solidFill>
                            <a:schemeClr val="dk1"/>
                          </a:solidFill>
                          <a:latin typeface="Calibri" panose="020F0502020204030204"/>
                        </a:defRPr>
                      </a:lvl2pPr>
                      <a:lvl3pPr marL="914378" algn="l" defTabSz="914378" rtl="0" eaLnBrk="1" latinLnBrk="0" hangingPunct="1">
                        <a:defRPr sz="1800" kern="1200">
                          <a:solidFill>
                            <a:schemeClr val="dk1"/>
                          </a:solidFill>
                          <a:latin typeface="Calibri" panose="020F0502020204030204"/>
                        </a:defRPr>
                      </a:lvl3pPr>
                      <a:lvl4pPr marL="1371566" algn="l" defTabSz="914378" rtl="0" eaLnBrk="1" latinLnBrk="0" hangingPunct="1">
                        <a:defRPr sz="1800" kern="1200">
                          <a:solidFill>
                            <a:schemeClr val="dk1"/>
                          </a:solidFill>
                          <a:latin typeface="Calibri" panose="020F0502020204030204"/>
                        </a:defRPr>
                      </a:lvl4pPr>
                      <a:lvl5pPr marL="1828754" algn="l" defTabSz="914378" rtl="0" eaLnBrk="1" latinLnBrk="0" hangingPunct="1">
                        <a:defRPr sz="1800" kern="1200">
                          <a:solidFill>
                            <a:schemeClr val="dk1"/>
                          </a:solidFill>
                          <a:latin typeface="Calibri" panose="020F0502020204030204"/>
                        </a:defRPr>
                      </a:lvl5pPr>
                      <a:lvl6pPr marL="2285943" algn="l" defTabSz="914378" rtl="0" eaLnBrk="1" latinLnBrk="0" hangingPunct="1">
                        <a:defRPr sz="1800" kern="1200">
                          <a:solidFill>
                            <a:schemeClr val="dk1"/>
                          </a:solidFill>
                          <a:latin typeface="Calibri" panose="020F0502020204030204"/>
                        </a:defRPr>
                      </a:lvl6pPr>
                      <a:lvl7pPr marL="2743132" algn="l" defTabSz="914378" rtl="0" eaLnBrk="1" latinLnBrk="0" hangingPunct="1">
                        <a:defRPr sz="1800" kern="1200">
                          <a:solidFill>
                            <a:schemeClr val="dk1"/>
                          </a:solidFill>
                          <a:latin typeface="Calibri" panose="020F0502020204030204"/>
                        </a:defRPr>
                      </a:lvl7pPr>
                      <a:lvl8pPr marL="3200320" algn="l" defTabSz="914378" rtl="0" eaLnBrk="1" latinLnBrk="0" hangingPunct="1">
                        <a:defRPr sz="1800" kern="1200">
                          <a:solidFill>
                            <a:schemeClr val="dk1"/>
                          </a:solidFill>
                          <a:latin typeface="Calibri" panose="020F0502020204030204"/>
                        </a:defRPr>
                      </a:lvl8pPr>
                      <a:lvl9pPr marL="3657509" algn="l" defTabSz="914378" rtl="0" eaLnBrk="1" latinLnBrk="0" hangingPunct="1">
                        <a:defRPr sz="1800" kern="1200">
                          <a:solidFill>
                            <a:schemeClr val="dk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kern="1200">
                          <a:solidFill>
                            <a:schemeClr val="dk1"/>
                          </a:solidFill>
                          <a:latin typeface="Calibri" panose="020F0502020204030204"/>
                        </a:defRPr>
                      </a:lvl1pPr>
                      <a:lvl2pPr marL="457189" algn="l" defTabSz="914378" rtl="0" eaLnBrk="1" latinLnBrk="0" hangingPunct="1">
                        <a:defRPr sz="1800" kern="1200">
                          <a:solidFill>
                            <a:schemeClr val="dk1"/>
                          </a:solidFill>
                          <a:latin typeface="Calibri" panose="020F0502020204030204"/>
                        </a:defRPr>
                      </a:lvl2pPr>
                      <a:lvl3pPr marL="914378" algn="l" defTabSz="914378" rtl="0" eaLnBrk="1" latinLnBrk="0" hangingPunct="1">
                        <a:defRPr sz="1800" kern="1200">
                          <a:solidFill>
                            <a:schemeClr val="dk1"/>
                          </a:solidFill>
                          <a:latin typeface="Calibri" panose="020F0502020204030204"/>
                        </a:defRPr>
                      </a:lvl3pPr>
                      <a:lvl4pPr marL="1371566" algn="l" defTabSz="914378" rtl="0" eaLnBrk="1" latinLnBrk="0" hangingPunct="1">
                        <a:defRPr sz="1800" kern="1200">
                          <a:solidFill>
                            <a:schemeClr val="dk1"/>
                          </a:solidFill>
                          <a:latin typeface="Calibri" panose="020F0502020204030204"/>
                        </a:defRPr>
                      </a:lvl4pPr>
                      <a:lvl5pPr marL="1828754" algn="l" defTabSz="914378" rtl="0" eaLnBrk="1" latinLnBrk="0" hangingPunct="1">
                        <a:defRPr sz="1800" kern="1200">
                          <a:solidFill>
                            <a:schemeClr val="dk1"/>
                          </a:solidFill>
                          <a:latin typeface="Calibri" panose="020F0502020204030204"/>
                        </a:defRPr>
                      </a:lvl5pPr>
                      <a:lvl6pPr marL="2285943" algn="l" defTabSz="914378" rtl="0" eaLnBrk="1" latinLnBrk="0" hangingPunct="1">
                        <a:defRPr sz="1800" kern="1200">
                          <a:solidFill>
                            <a:schemeClr val="dk1"/>
                          </a:solidFill>
                          <a:latin typeface="Calibri" panose="020F0502020204030204"/>
                        </a:defRPr>
                      </a:lvl6pPr>
                      <a:lvl7pPr marL="2743132" algn="l" defTabSz="914378" rtl="0" eaLnBrk="1" latinLnBrk="0" hangingPunct="1">
                        <a:defRPr sz="1800" kern="1200">
                          <a:solidFill>
                            <a:schemeClr val="dk1"/>
                          </a:solidFill>
                          <a:latin typeface="Calibri" panose="020F0502020204030204"/>
                        </a:defRPr>
                      </a:lvl7pPr>
                      <a:lvl8pPr marL="3200320" algn="l" defTabSz="914378" rtl="0" eaLnBrk="1" latinLnBrk="0" hangingPunct="1">
                        <a:defRPr sz="1800" kern="1200">
                          <a:solidFill>
                            <a:schemeClr val="dk1"/>
                          </a:solidFill>
                          <a:latin typeface="Calibri" panose="020F0502020204030204"/>
                        </a:defRPr>
                      </a:lvl8pPr>
                      <a:lvl9pPr marL="3657509" algn="l" defTabSz="914378" rtl="0" eaLnBrk="1" latinLnBrk="0" hangingPunct="1">
                        <a:defRPr sz="1800" kern="1200">
                          <a:solidFill>
                            <a:schemeClr val="dk1"/>
                          </a:solidFill>
                          <a:latin typeface="Calibri" panose="020F0502020204030204"/>
                        </a:defRPr>
                      </a:lvl9pPr>
                    </a:lstStyle>
                    <a:p>
                      <a:endParaRPr lang="en-GB" sz="100"/>
                    </a:p>
                  </a:txBody>
                  <a:tcPr marL="0" marR="0">
                    <a:lnL w="19050" cap="flat" cmpd="sng" algn="ctr">
                      <a:solidFill>
                        <a:srgbClr val="000000"/>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kern="1200">
                          <a:solidFill>
                            <a:schemeClr val="dk1"/>
                          </a:solidFill>
                          <a:latin typeface="Calibri" panose="020F0502020204030204"/>
                        </a:defRPr>
                      </a:lvl1pPr>
                      <a:lvl2pPr marL="457189" algn="l" defTabSz="914378" rtl="0" eaLnBrk="1" latinLnBrk="0" hangingPunct="1">
                        <a:defRPr sz="1800" kern="1200">
                          <a:solidFill>
                            <a:schemeClr val="dk1"/>
                          </a:solidFill>
                          <a:latin typeface="Calibri" panose="020F0502020204030204"/>
                        </a:defRPr>
                      </a:lvl2pPr>
                      <a:lvl3pPr marL="914378" algn="l" defTabSz="914378" rtl="0" eaLnBrk="1" latinLnBrk="0" hangingPunct="1">
                        <a:defRPr sz="1800" kern="1200">
                          <a:solidFill>
                            <a:schemeClr val="dk1"/>
                          </a:solidFill>
                          <a:latin typeface="Calibri" panose="020F0502020204030204"/>
                        </a:defRPr>
                      </a:lvl3pPr>
                      <a:lvl4pPr marL="1371566" algn="l" defTabSz="914378" rtl="0" eaLnBrk="1" latinLnBrk="0" hangingPunct="1">
                        <a:defRPr sz="1800" kern="1200">
                          <a:solidFill>
                            <a:schemeClr val="dk1"/>
                          </a:solidFill>
                          <a:latin typeface="Calibri" panose="020F0502020204030204"/>
                        </a:defRPr>
                      </a:lvl4pPr>
                      <a:lvl5pPr marL="1828754" algn="l" defTabSz="914378" rtl="0" eaLnBrk="1" latinLnBrk="0" hangingPunct="1">
                        <a:defRPr sz="1800" kern="1200">
                          <a:solidFill>
                            <a:schemeClr val="dk1"/>
                          </a:solidFill>
                          <a:latin typeface="Calibri" panose="020F0502020204030204"/>
                        </a:defRPr>
                      </a:lvl5pPr>
                      <a:lvl6pPr marL="2285943" algn="l" defTabSz="914378" rtl="0" eaLnBrk="1" latinLnBrk="0" hangingPunct="1">
                        <a:defRPr sz="1800" kern="1200">
                          <a:solidFill>
                            <a:schemeClr val="dk1"/>
                          </a:solidFill>
                          <a:latin typeface="Calibri" panose="020F0502020204030204"/>
                        </a:defRPr>
                      </a:lvl6pPr>
                      <a:lvl7pPr marL="2743132" algn="l" defTabSz="914378" rtl="0" eaLnBrk="1" latinLnBrk="0" hangingPunct="1">
                        <a:defRPr sz="1800" kern="1200">
                          <a:solidFill>
                            <a:schemeClr val="dk1"/>
                          </a:solidFill>
                          <a:latin typeface="Calibri" panose="020F0502020204030204"/>
                        </a:defRPr>
                      </a:lvl7pPr>
                      <a:lvl8pPr marL="3200320" algn="l" defTabSz="914378" rtl="0" eaLnBrk="1" latinLnBrk="0" hangingPunct="1">
                        <a:defRPr sz="1800" kern="1200">
                          <a:solidFill>
                            <a:schemeClr val="dk1"/>
                          </a:solidFill>
                          <a:latin typeface="Calibri" panose="020F0502020204030204"/>
                        </a:defRPr>
                      </a:lvl8pPr>
                      <a:lvl9pPr marL="3657509" algn="l" defTabSz="914378" rtl="0" eaLnBrk="1" latinLnBrk="0" hangingPunct="1">
                        <a:defRPr sz="1800" kern="1200">
                          <a:solidFill>
                            <a:schemeClr val="dk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kern="1200">
                          <a:solidFill>
                            <a:schemeClr val="dk1"/>
                          </a:solidFill>
                          <a:latin typeface="Calibri" panose="020F0502020204030204"/>
                        </a:defRPr>
                      </a:lvl1pPr>
                      <a:lvl2pPr marL="457189" algn="l" defTabSz="914378" rtl="0" eaLnBrk="1" latinLnBrk="0" hangingPunct="1">
                        <a:defRPr sz="1800" kern="1200">
                          <a:solidFill>
                            <a:schemeClr val="dk1"/>
                          </a:solidFill>
                          <a:latin typeface="Calibri" panose="020F0502020204030204"/>
                        </a:defRPr>
                      </a:lvl2pPr>
                      <a:lvl3pPr marL="914378" algn="l" defTabSz="914378" rtl="0" eaLnBrk="1" latinLnBrk="0" hangingPunct="1">
                        <a:defRPr sz="1800" kern="1200">
                          <a:solidFill>
                            <a:schemeClr val="dk1"/>
                          </a:solidFill>
                          <a:latin typeface="Calibri" panose="020F0502020204030204"/>
                        </a:defRPr>
                      </a:lvl3pPr>
                      <a:lvl4pPr marL="1371566" algn="l" defTabSz="914378" rtl="0" eaLnBrk="1" latinLnBrk="0" hangingPunct="1">
                        <a:defRPr sz="1800" kern="1200">
                          <a:solidFill>
                            <a:schemeClr val="dk1"/>
                          </a:solidFill>
                          <a:latin typeface="Calibri" panose="020F0502020204030204"/>
                        </a:defRPr>
                      </a:lvl4pPr>
                      <a:lvl5pPr marL="1828754" algn="l" defTabSz="914378" rtl="0" eaLnBrk="1" latinLnBrk="0" hangingPunct="1">
                        <a:defRPr sz="1800" kern="1200">
                          <a:solidFill>
                            <a:schemeClr val="dk1"/>
                          </a:solidFill>
                          <a:latin typeface="Calibri" panose="020F0502020204030204"/>
                        </a:defRPr>
                      </a:lvl5pPr>
                      <a:lvl6pPr marL="2285943" algn="l" defTabSz="914378" rtl="0" eaLnBrk="1" latinLnBrk="0" hangingPunct="1">
                        <a:defRPr sz="1800" kern="1200">
                          <a:solidFill>
                            <a:schemeClr val="dk1"/>
                          </a:solidFill>
                          <a:latin typeface="Calibri" panose="020F0502020204030204"/>
                        </a:defRPr>
                      </a:lvl6pPr>
                      <a:lvl7pPr marL="2743132" algn="l" defTabSz="914378" rtl="0" eaLnBrk="1" latinLnBrk="0" hangingPunct="1">
                        <a:defRPr sz="1800" kern="1200">
                          <a:solidFill>
                            <a:schemeClr val="dk1"/>
                          </a:solidFill>
                          <a:latin typeface="Calibri" panose="020F0502020204030204"/>
                        </a:defRPr>
                      </a:lvl7pPr>
                      <a:lvl8pPr marL="3200320" algn="l" defTabSz="914378" rtl="0" eaLnBrk="1" latinLnBrk="0" hangingPunct="1">
                        <a:defRPr sz="1800" kern="1200">
                          <a:solidFill>
                            <a:schemeClr val="dk1"/>
                          </a:solidFill>
                          <a:latin typeface="Calibri" panose="020F0502020204030204"/>
                        </a:defRPr>
                      </a:lvl8pPr>
                      <a:lvl9pPr marL="3657509" algn="l" defTabSz="914378" rtl="0" eaLnBrk="1" latinLnBrk="0" hangingPunct="1">
                        <a:defRPr sz="1800" kern="1200">
                          <a:solidFill>
                            <a:schemeClr val="dk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kern="1200">
                          <a:solidFill>
                            <a:schemeClr val="dk1"/>
                          </a:solidFill>
                          <a:latin typeface="Calibri" panose="020F0502020204030204"/>
                        </a:defRPr>
                      </a:lvl1pPr>
                      <a:lvl2pPr marL="457189" algn="l" defTabSz="914378" rtl="0" eaLnBrk="1" latinLnBrk="0" hangingPunct="1">
                        <a:defRPr sz="1800" kern="1200">
                          <a:solidFill>
                            <a:schemeClr val="dk1"/>
                          </a:solidFill>
                          <a:latin typeface="Calibri" panose="020F0502020204030204"/>
                        </a:defRPr>
                      </a:lvl2pPr>
                      <a:lvl3pPr marL="914378" algn="l" defTabSz="914378" rtl="0" eaLnBrk="1" latinLnBrk="0" hangingPunct="1">
                        <a:defRPr sz="1800" kern="1200">
                          <a:solidFill>
                            <a:schemeClr val="dk1"/>
                          </a:solidFill>
                          <a:latin typeface="Calibri" panose="020F0502020204030204"/>
                        </a:defRPr>
                      </a:lvl3pPr>
                      <a:lvl4pPr marL="1371566" algn="l" defTabSz="914378" rtl="0" eaLnBrk="1" latinLnBrk="0" hangingPunct="1">
                        <a:defRPr sz="1800" kern="1200">
                          <a:solidFill>
                            <a:schemeClr val="dk1"/>
                          </a:solidFill>
                          <a:latin typeface="Calibri" panose="020F0502020204030204"/>
                        </a:defRPr>
                      </a:lvl4pPr>
                      <a:lvl5pPr marL="1828754" algn="l" defTabSz="914378" rtl="0" eaLnBrk="1" latinLnBrk="0" hangingPunct="1">
                        <a:defRPr sz="1800" kern="1200">
                          <a:solidFill>
                            <a:schemeClr val="dk1"/>
                          </a:solidFill>
                          <a:latin typeface="Calibri" panose="020F0502020204030204"/>
                        </a:defRPr>
                      </a:lvl5pPr>
                      <a:lvl6pPr marL="2285943" algn="l" defTabSz="914378" rtl="0" eaLnBrk="1" latinLnBrk="0" hangingPunct="1">
                        <a:defRPr sz="1800" kern="1200">
                          <a:solidFill>
                            <a:schemeClr val="dk1"/>
                          </a:solidFill>
                          <a:latin typeface="Calibri" panose="020F0502020204030204"/>
                        </a:defRPr>
                      </a:lvl6pPr>
                      <a:lvl7pPr marL="2743132" algn="l" defTabSz="914378" rtl="0" eaLnBrk="1" latinLnBrk="0" hangingPunct="1">
                        <a:defRPr sz="1800" kern="1200">
                          <a:solidFill>
                            <a:schemeClr val="dk1"/>
                          </a:solidFill>
                          <a:latin typeface="Calibri" panose="020F0502020204030204"/>
                        </a:defRPr>
                      </a:lvl7pPr>
                      <a:lvl8pPr marL="3200320" algn="l" defTabSz="914378" rtl="0" eaLnBrk="1" latinLnBrk="0" hangingPunct="1">
                        <a:defRPr sz="1800" kern="1200">
                          <a:solidFill>
                            <a:schemeClr val="dk1"/>
                          </a:solidFill>
                          <a:latin typeface="Calibri" panose="020F0502020204030204"/>
                        </a:defRPr>
                      </a:lvl8pPr>
                      <a:lvl9pPr marL="3657509" algn="l" defTabSz="914378" rtl="0" eaLnBrk="1" latinLnBrk="0" hangingPunct="1">
                        <a:defRPr sz="1800" kern="1200">
                          <a:solidFill>
                            <a:schemeClr val="dk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kern="1200">
                          <a:solidFill>
                            <a:schemeClr val="dk1"/>
                          </a:solidFill>
                          <a:latin typeface="Calibri" panose="020F0502020204030204"/>
                        </a:defRPr>
                      </a:lvl1pPr>
                      <a:lvl2pPr marL="457189" algn="l" defTabSz="914378" rtl="0" eaLnBrk="1" latinLnBrk="0" hangingPunct="1">
                        <a:defRPr sz="1800" kern="1200">
                          <a:solidFill>
                            <a:schemeClr val="dk1"/>
                          </a:solidFill>
                          <a:latin typeface="Calibri" panose="020F0502020204030204"/>
                        </a:defRPr>
                      </a:lvl2pPr>
                      <a:lvl3pPr marL="914378" algn="l" defTabSz="914378" rtl="0" eaLnBrk="1" latinLnBrk="0" hangingPunct="1">
                        <a:defRPr sz="1800" kern="1200">
                          <a:solidFill>
                            <a:schemeClr val="dk1"/>
                          </a:solidFill>
                          <a:latin typeface="Calibri" panose="020F0502020204030204"/>
                        </a:defRPr>
                      </a:lvl3pPr>
                      <a:lvl4pPr marL="1371566" algn="l" defTabSz="914378" rtl="0" eaLnBrk="1" latinLnBrk="0" hangingPunct="1">
                        <a:defRPr sz="1800" kern="1200">
                          <a:solidFill>
                            <a:schemeClr val="dk1"/>
                          </a:solidFill>
                          <a:latin typeface="Calibri" panose="020F0502020204030204"/>
                        </a:defRPr>
                      </a:lvl4pPr>
                      <a:lvl5pPr marL="1828754" algn="l" defTabSz="914378" rtl="0" eaLnBrk="1" latinLnBrk="0" hangingPunct="1">
                        <a:defRPr sz="1800" kern="1200">
                          <a:solidFill>
                            <a:schemeClr val="dk1"/>
                          </a:solidFill>
                          <a:latin typeface="Calibri" panose="020F0502020204030204"/>
                        </a:defRPr>
                      </a:lvl5pPr>
                      <a:lvl6pPr marL="2285943" algn="l" defTabSz="914378" rtl="0" eaLnBrk="1" latinLnBrk="0" hangingPunct="1">
                        <a:defRPr sz="1800" kern="1200">
                          <a:solidFill>
                            <a:schemeClr val="dk1"/>
                          </a:solidFill>
                          <a:latin typeface="Calibri" panose="020F0502020204030204"/>
                        </a:defRPr>
                      </a:lvl6pPr>
                      <a:lvl7pPr marL="2743132" algn="l" defTabSz="914378" rtl="0" eaLnBrk="1" latinLnBrk="0" hangingPunct="1">
                        <a:defRPr sz="1800" kern="1200">
                          <a:solidFill>
                            <a:schemeClr val="dk1"/>
                          </a:solidFill>
                          <a:latin typeface="Calibri" panose="020F0502020204030204"/>
                        </a:defRPr>
                      </a:lvl7pPr>
                      <a:lvl8pPr marL="3200320" algn="l" defTabSz="914378" rtl="0" eaLnBrk="1" latinLnBrk="0" hangingPunct="1">
                        <a:defRPr sz="1800" kern="1200">
                          <a:solidFill>
                            <a:schemeClr val="dk1"/>
                          </a:solidFill>
                          <a:latin typeface="Calibri" panose="020F0502020204030204"/>
                        </a:defRPr>
                      </a:lvl8pPr>
                      <a:lvl9pPr marL="3657509" algn="l" defTabSz="914378" rtl="0" eaLnBrk="1" latinLnBrk="0" hangingPunct="1">
                        <a:defRPr sz="1800" kern="1200">
                          <a:solidFill>
                            <a:schemeClr val="dk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kern="1200">
                          <a:solidFill>
                            <a:schemeClr val="dk1"/>
                          </a:solidFill>
                          <a:latin typeface="Calibri" panose="020F0502020204030204"/>
                        </a:defRPr>
                      </a:lvl1pPr>
                      <a:lvl2pPr marL="457189" algn="l" defTabSz="914378" rtl="0" eaLnBrk="1" latinLnBrk="0" hangingPunct="1">
                        <a:defRPr sz="1800" kern="1200">
                          <a:solidFill>
                            <a:schemeClr val="dk1"/>
                          </a:solidFill>
                          <a:latin typeface="Calibri" panose="020F0502020204030204"/>
                        </a:defRPr>
                      </a:lvl2pPr>
                      <a:lvl3pPr marL="914378" algn="l" defTabSz="914378" rtl="0" eaLnBrk="1" latinLnBrk="0" hangingPunct="1">
                        <a:defRPr sz="1800" kern="1200">
                          <a:solidFill>
                            <a:schemeClr val="dk1"/>
                          </a:solidFill>
                          <a:latin typeface="Calibri" panose="020F0502020204030204"/>
                        </a:defRPr>
                      </a:lvl3pPr>
                      <a:lvl4pPr marL="1371566" algn="l" defTabSz="914378" rtl="0" eaLnBrk="1" latinLnBrk="0" hangingPunct="1">
                        <a:defRPr sz="1800" kern="1200">
                          <a:solidFill>
                            <a:schemeClr val="dk1"/>
                          </a:solidFill>
                          <a:latin typeface="Calibri" panose="020F0502020204030204"/>
                        </a:defRPr>
                      </a:lvl4pPr>
                      <a:lvl5pPr marL="1828754" algn="l" defTabSz="914378" rtl="0" eaLnBrk="1" latinLnBrk="0" hangingPunct="1">
                        <a:defRPr sz="1800" kern="1200">
                          <a:solidFill>
                            <a:schemeClr val="dk1"/>
                          </a:solidFill>
                          <a:latin typeface="Calibri" panose="020F0502020204030204"/>
                        </a:defRPr>
                      </a:lvl5pPr>
                      <a:lvl6pPr marL="2285943" algn="l" defTabSz="914378" rtl="0" eaLnBrk="1" latinLnBrk="0" hangingPunct="1">
                        <a:defRPr sz="1800" kern="1200">
                          <a:solidFill>
                            <a:schemeClr val="dk1"/>
                          </a:solidFill>
                          <a:latin typeface="Calibri" panose="020F0502020204030204"/>
                        </a:defRPr>
                      </a:lvl6pPr>
                      <a:lvl7pPr marL="2743132" algn="l" defTabSz="914378" rtl="0" eaLnBrk="1" latinLnBrk="0" hangingPunct="1">
                        <a:defRPr sz="1800" kern="1200">
                          <a:solidFill>
                            <a:schemeClr val="dk1"/>
                          </a:solidFill>
                          <a:latin typeface="Calibri" panose="020F0502020204030204"/>
                        </a:defRPr>
                      </a:lvl7pPr>
                      <a:lvl8pPr marL="3200320" algn="l" defTabSz="914378" rtl="0" eaLnBrk="1" latinLnBrk="0" hangingPunct="1">
                        <a:defRPr sz="1800" kern="1200">
                          <a:solidFill>
                            <a:schemeClr val="dk1"/>
                          </a:solidFill>
                          <a:latin typeface="Calibri" panose="020F0502020204030204"/>
                        </a:defRPr>
                      </a:lvl8pPr>
                      <a:lvl9pPr marL="3657509" algn="l" defTabSz="914378" rtl="0" eaLnBrk="1" latinLnBrk="0" hangingPunct="1">
                        <a:defRPr sz="1800" kern="1200">
                          <a:solidFill>
                            <a:schemeClr val="dk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kern="1200">
                          <a:solidFill>
                            <a:schemeClr val="dk1"/>
                          </a:solidFill>
                          <a:latin typeface="Calibri" panose="020F0502020204030204"/>
                        </a:defRPr>
                      </a:lvl1pPr>
                      <a:lvl2pPr marL="457189" algn="l" defTabSz="914378" rtl="0" eaLnBrk="1" latinLnBrk="0" hangingPunct="1">
                        <a:defRPr sz="1800" kern="1200">
                          <a:solidFill>
                            <a:schemeClr val="dk1"/>
                          </a:solidFill>
                          <a:latin typeface="Calibri" panose="020F0502020204030204"/>
                        </a:defRPr>
                      </a:lvl2pPr>
                      <a:lvl3pPr marL="914378" algn="l" defTabSz="914378" rtl="0" eaLnBrk="1" latinLnBrk="0" hangingPunct="1">
                        <a:defRPr sz="1800" kern="1200">
                          <a:solidFill>
                            <a:schemeClr val="dk1"/>
                          </a:solidFill>
                          <a:latin typeface="Calibri" panose="020F0502020204030204"/>
                        </a:defRPr>
                      </a:lvl3pPr>
                      <a:lvl4pPr marL="1371566" algn="l" defTabSz="914378" rtl="0" eaLnBrk="1" latinLnBrk="0" hangingPunct="1">
                        <a:defRPr sz="1800" kern="1200">
                          <a:solidFill>
                            <a:schemeClr val="dk1"/>
                          </a:solidFill>
                          <a:latin typeface="Calibri" panose="020F0502020204030204"/>
                        </a:defRPr>
                      </a:lvl4pPr>
                      <a:lvl5pPr marL="1828754" algn="l" defTabSz="914378" rtl="0" eaLnBrk="1" latinLnBrk="0" hangingPunct="1">
                        <a:defRPr sz="1800" kern="1200">
                          <a:solidFill>
                            <a:schemeClr val="dk1"/>
                          </a:solidFill>
                          <a:latin typeface="Calibri" panose="020F0502020204030204"/>
                        </a:defRPr>
                      </a:lvl5pPr>
                      <a:lvl6pPr marL="2285943" algn="l" defTabSz="914378" rtl="0" eaLnBrk="1" latinLnBrk="0" hangingPunct="1">
                        <a:defRPr sz="1800" kern="1200">
                          <a:solidFill>
                            <a:schemeClr val="dk1"/>
                          </a:solidFill>
                          <a:latin typeface="Calibri" panose="020F0502020204030204"/>
                        </a:defRPr>
                      </a:lvl6pPr>
                      <a:lvl7pPr marL="2743132" algn="l" defTabSz="914378" rtl="0" eaLnBrk="1" latinLnBrk="0" hangingPunct="1">
                        <a:defRPr sz="1800" kern="1200">
                          <a:solidFill>
                            <a:schemeClr val="dk1"/>
                          </a:solidFill>
                          <a:latin typeface="Calibri" panose="020F0502020204030204"/>
                        </a:defRPr>
                      </a:lvl7pPr>
                      <a:lvl8pPr marL="3200320" algn="l" defTabSz="914378" rtl="0" eaLnBrk="1" latinLnBrk="0" hangingPunct="1">
                        <a:defRPr sz="1800" kern="1200">
                          <a:solidFill>
                            <a:schemeClr val="dk1"/>
                          </a:solidFill>
                          <a:latin typeface="Calibri" panose="020F0502020204030204"/>
                        </a:defRPr>
                      </a:lvl8pPr>
                      <a:lvl9pPr marL="3657509" algn="l" defTabSz="914378" rtl="0" eaLnBrk="1" latinLnBrk="0" hangingPunct="1">
                        <a:defRPr sz="1800" kern="1200">
                          <a:solidFill>
                            <a:schemeClr val="dk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kern="1200">
                          <a:solidFill>
                            <a:schemeClr val="dk1"/>
                          </a:solidFill>
                          <a:latin typeface="Calibri" panose="020F0502020204030204"/>
                        </a:defRPr>
                      </a:lvl1pPr>
                      <a:lvl2pPr marL="457189" algn="l" defTabSz="914378" rtl="0" eaLnBrk="1" latinLnBrk="0" hangingPunct="1">
                        <a:defRPr sz="1800" kern="1200">
                          <a:solidFill>
                            <a:schemeClr val="dk1"/>
                          </a:solidFill>
                          <a:latin typeface="Calibri" panose="020F0502020204030204"/>
                        </a:defRPr>
                      </a:lvl2pPr>
                      <a:lvl3pPr marL="914378" algn="l" defTabSz="914378" rtl="0" eaLnBrk="1" latinLnBrk="0" hangingPunct="1">
                        <a:defRPr sz="1800" kern="1200">
                          <a:solidFill>
                            <a:schemeClr val="dk1"/>
                          </a:solidFill>
                          <a:latin typeface="Calibri" panose="020F0502020204030204"/>
                        </a:defRPr>
                      </a:lvl3pPr>
                      <a:lvl4pPr marL="1371566" algn="l" defTabSz="914378" rtl="0" eaLnBrk="1" latinLnBrk="0" hangingPunct="1">
                        <a:defRPr sz="1800" kern="1200">
                          <a:solidFill>
                            <a:schemeClr val="dk1"/>
                          </a:solidFill>
                          <a:latin typeface="Calibri" panose="020F0502020204030204"/>
                        </a:defRPr>
                      </a:lvl4pPr>
                      <a:lvl5pPr marL="1828754" algn="l" defTabSz="914378" rtl="0" eaLnBrk="1" latinLnBrk="0" hangingPunct="1">
                        <a:defRPr sz="1800" kern="1200">
                          <a:solidFill>
                            <a:schemeClr val="dk1"/>
                          </a:solidFill>
                          <a:latin typeface="Calibri" panose="020F0502020204030204"/>
                        </a:defRPr>
                      </a:lvl5pPr>
                      <a:lvl6pPr marL="2285943" algn="l" defTabSz="914378" rtl="0" eaLnBrk="1" latinLnBrk="0" hangingPunct="1">
                        <a:defRPr sz="1800" kern="1200">
                          <a:solidFill>
                            <a:schemeClr val="dk1"/>
                          </a:solidFill>
                          <a:latin typeface="Calibri" panose="020F0502020204030204"/>
                        </a:defRPr>
                      </a:lvl6pPr>
                      <a:lvl7pPr marL="2743132" algn="l" defTabSz="914378" rtl="0" eaLnBrk="1" latinLnBrk="0" hangingPunct="1">
                        <a:defRPr sz="1800" kern="1200">
                          <a:solidFill>
                            <a:schemeClr val="dk1"/>
                          </a:solidFill>
                          <a:latin typeface="Calibri" panose="020F0502020204030204"/>
                        </a:defRPr>
                      </a:lvl7pPr>
                      <a:lvl8pPr marL="3200320" algn="l" defTabSz="914378" rtl="0" eaLnBrk="1" latinLnBrk="0" hangingPunct="1">
                        <a:defRPr sz="1800" kern="1200">
                          <a:solidFill>
                            <a:schemeClr val="dk1"/>
                          </a:solidFill>
                          <a:latin typeface="Calibri" panose="020F0502020204030204"/>
                        </a:defRPr>
                      </a:lvl8pPr>
                      <a:lvl9pPr marL="3657509" algn="l" defTabSz="914378" rtl="0" eaLnBrk="1" latinLnBrk="0" hangingPunct="1">
                        <a:defRPr sz="1800" kern="1200">
                          <a:solidFill>
                            <a:schemeClr val="dk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kern="1200">
                          <a:solidFill>
                            <a:schemeClr val="dk1"/>
                          </a:solidFill>
                          <a:latin typeface="Calibri" panose="020F0502020204030204"/>
                        </a:defRPr>
                      </a:lvl1pPr>
                      <a:lvl2pPr marL="457189" algn="l" defTabSz="914378" rtl="0" eaLnBrk="1" latinLnBrk="0" hangingPunct="1">
                        <a:defRPr sz="1800" kern="1200">
                          <a:solidFill>
                            <a:schemeClr val="dk1"/>
                          </a:solidFill>
                          <a:latin typeface="Calibri" panose="020F0502020204030204"/>
                        </a:defRPr>
                      </a:lvl2pPr>
                      <a:lvl3pPr marL="914378" algn="l" defTabSz="914378" rtl="0" eaLnBrk="1" latinLnBrk="0" hangingPunct="1">
                        <a:defRPr sz="1800" kern="1200">
                          <a:solidFill>
                            <a:schemeClr val="dk1"/>
                          </a:solidFill>
                          <a:latin typeface="Calibri" panose="020F0502020204030204"/>
                        </a:defRPr>
                      </a:lvl3pPr>
                      <a:lvl4pPr marL="1371566" algn="l" defTabSz="914378" rtl="0" eaLnBrk="1" latinLnBrk="0" hangingPunct="1">
                        <a:defRPr sz="1800" kern="1200">
                          <a:solidFill>
                            <a:schemeClr val="dk1"/>
                          </a:solidFill>
                          <a:latin typeface="Calibri" panose="020F0502020204030204"/>
                        </a:defRPr>
                      </a:lvl4pPr>
                      <a:lvl5pPr marL="1828754" algn="l" defTabSz="914378" rtl="0" eaLnBrk="1" latinLnBrk="0" hangingPunct="1">
                        <a:defRPr sz="1800" kern="1200">
                          <a:solidFill>
                            <a:schemeClr val="dk1"/>
                          </a:solidFill>
                          <a:latin typeface="Calibri" panose="020F0502020204030204"/>
                        </a:defRPr>
                      </a:lvl5pPr>
                      <a:lvl6pPr marL="2285943" algn="l" defTabSz="914378" rtl="0" eaLnBrk="1" latinLnBrk="0" hangingPunct="1">
                        <a:defRPr sz="1800" kern="1200">
                          <a:solidFill>
                            <a:schemeClr val="dk1"/>
                          </a:solidFill>
                          <a:latin typeface="Calibri" panose="020F0502020204030204"/>
                        </a:defRPr>
                      </a:lvl6pPr>
                      <a:lvl7pPr marL="2743132" algn="l" defTabSz="914378" rtl="0" eaLnBrk="1" latinLnBrk="0" hangingPunct="1">
                        <a:defRPr sz="1800" kern="1200">
                          <a:solidFill>
                            <a:schemeClr val="dk1"/>
                          </a:solidFill>
                          <a:latin typeface="Calibri" panose="020F0502020204030204"/>
                        </a:defRPr>
                      </a:lvl7pPr>
                      <a:lvl8pPr marL="3200320" algn="l" defTabSz="914378" rtl="0" eaLnBrk="1" latinLnBrk="0" hangingPunct="1">
                        <a:defRPr sz="1800" kern="1200">
                          <a:solidFill>
                            <a:schemeClr val="dk1"/>
                          </a:solidFill>
                          <a:latin typeface="Calibri" panose="020F0502020204030204"/>
                        </a:defRPr>
                      </a:lvl8pPr>
                      <a:lvl9pPr marL="3657509" algn="l" defTabSz="914378" rtl="0" eaLnBrk="1" latinLnBrk="0" hangingPunct="1">
                        <a:defRPr sz="1800" kern="1200">
                          <a:solidFill>
                            <a:schemeClr val="dk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kern="1200">
                          <a:solidFill>
                            <a:schemeClr val="dk1"/>
                          </a:solidFill>
                          <a:latin typeface="Calibri" panose="020F0502020204030204"/>
                        </a:defRPr>
                      </a:lvl1pPr>
                      <a:lvl2pPr marL="457189" algn="l" defTabSz="914378" rtl="0" eaLnBrk="1" latinLnBrk="0" hangingPunct="1">
                        <a:defRPr sz="1800" kern="1200">
                          <a:solidFill>
                            <a:schemeClr val="dk1"/>
                          </a:solidFill>
                          <a:latin typeface="Calibri" panose="020F0502020204030204"/>
                        </a:defRPr>
                      </a:lvl2pPr>
                      <a:lvl3pPr marL="914378" algn="l" defTabSz="914378" rtl="0" eaLnBrk="1" latinLnBrk="0" hangingPunct="1">
                        <a:defRPr sz="1800" kern="1200">
                          <a:solidFill>
                            <a:schemeClr val="dk1"/>
                          </a:solidFill>
                          <a:latin typeface="Calibri" panose="020F0502020204030204"/>
                        </a:defRPr>
                      </a:lvl3pPr>
                      <a:lvl4pPr marL="1371566" algn="l" defTabSz="914378" rtl="0" eaLnBrk="1" latinLnBrk="0" hangingPunct="1">
                        <a:defRPr sz="1800" kern="1200">
                          <a:solidFill>
                            <a:schemeClr val="dk1"/>
                          </a:solidFill>
                          <a:latin typeface="Calibri" panose="020F0502020204030204"/>
                        </a:defRPr>
                      </a:lvl4pPr>
                      <a:lvl5pPr marL="1828754" algn="l" defTabSz="914378" rtl="0" eaLnBrk="1" latinLnBrk="0" hangingPunct="1">
                        <a:defRPr sz="1800" kern="1200">
                          <a:solidFill>
                            <a:schemeClr val="dk1"/>
                          </a:solidFill>
                          <a:latin typeface="Calibri" panose="020F0502020204030204"/>
                        </a:defRPr>
                      </a:lvl5pPr>
                      <a:lvl6pPr marL="2285943" algn="l" defTabSz="914378" rtl="0" eaLnBrk="1" latinLnBrk="0" hangingPunct="1">
                        <a:defRPr sz="1800" kern="1200">
                          <a:solidFill>
                            <a:schemeClr val="dk1"/>
                          </a:solidFill>
                          <a:latin typeface="Calibri" panose="020F0502020204030204"/>
                        </a:defRPr>
                      </a:lvl6pPr>
                      <a:lvl7pPr marL="2743132" algn="l" defTabSz="914378" rtl="0" eaLnBrk="1" latinLnBrk="0" hangingPunct="1">
                        <a:defRPr sz="1800" kern="1200">
                          <a:solidFill>
                            <a:schemeClr val="dk1"/>
                          </a:solidFill>
                          <a:latin typeface="Calibri" panose="020F0502020204030204"/>
                        </a:defRPr>
                      </a:lvl7pPr>
                      <a:lvl8pPr marL="3200320" algn="l" defTabSz="914378" rtl="0" eaLnBrk="1" latinLnBrk="0" hangingPunct="1">
                        <a:defRPr sz="1800" kern="1200">
                          <a:solidFill>
                            <a:schemeClr val="dk1"/>
                          </a:solidFill>
                          <a:latin typeface="Calibri" panose="020F0502020204030204"/>
                        </a:defRPr>
                      </a:lvl8pPr>
                      <a:lvl9pPr marL="3657509" algn="l" defTabSz="914378" rtl="0" eaLnBrk="1" latinLnBrk="0" hangingPunct="1">
                        <a:defRPr sz="1800" kern="1200">
                          <a:solidFill>
                            <a:schemeClr val="dk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kern="1200">
                          <a:solidFill>
                            <a:schemeClr val="dk1"/>
                          </a:solidFill>
                          <a:latin typeface="Calibri" panose="020F0502020204030204"/>
                        </a:defRPr>
                      </a:lvl1pPr>
                      <a:lvl2pPr marL="457189" algn="l" defTabSz="914378" rtl="0" eaLnBrk="1" latinLnBrk="0" hangingPunct="1">
                        <a:defRPr sz="1800" kern="1200">
                          <a:solidFill>
                            <a:schemeClr val="dk1"/>
                          </a:solidFill>
                          <a:latin typeface="Calibri" panose="020F0502020204030204"/>
                        </a:defRPr>
                      </a:lvl2pPr>
                      <a:lvl3pPr marL="914378" algn="l" defTabSz="914378" rtl="0" eaLnBrk="1" latinLnBrk="0" hangingPunct="1">
                        <a:defRPr sz="1800" kern="1200">
                          <a:solidFill>
                            <a:schemeClr val="dk1"/>
                          </a:solidFill>
                          <a:latin typeface="Calibri" panose="020F0502020204030204"/>
                        </a:defRPr>
                      </a:lvl3pPr>
                      <a:lvl4pPr marL="1371566" algn="l" defTabSz="914378" rtl="0" eaLnBrk="1" latinLnBrk="0" hangingPunct="1">
                        <a:defRPr sz="1800" kern="1200">
                          <a:solidFill>
                            <a:schemeClr val="dk1"/>
                          </a:solidFill>
                          <a:latin typeface="Calibri" panose="020F0502020204030204"/>
                        </a:defRPr>
                      </a:lvl4pPr>
                      <a:lvl5pPr marL="1828754" algn="l" defTabSz="914378" rtl="0" eaLnBrk="1" latinLnBrk="0" hangingPunct="1">
                        <a:defRPr sz="1800" kern="1200">
                          <a:solidFill>
                            <a:schemeClr val="dk1"/>
                          </a:solidFill>
                          <a:latin typeface="Calibri" panose="020F0502020204030204"/>
                        </a:defRPr>
                      </a:lvl5pPr>
                      <a:lvl6pPr marL="2285943" algn="l" defTabSz="914378" rtl="0" eaLnBrk="1" latinLnBrk="0" hangingPunct="1">
                        <a:defRPr sz="1800" kern="1200">
                          <a:solidFill>
                            <a:schemeClr val="dk1"/>
                          </a:solidFill>
                          <a:latin typeface="Calibri" panose="020F0502020204030204"/>
                        </a:defRPr>
                      </a:lvl6pPr>
                      <a:lvl7pPr marL="2743132" algn="l" defTabSz="914378" rtl="0" eaLnBrk="1" latinLnBrk="0" hangingPunct="1">
                        <a:defRPr sz="1800" kern="1200">
                          <a:solidFill>
                            <a:schemeClr val="dk1"/>
                          </a:solidFill>
                          <a:latin typeface="Calibri" panose="020F0502020204030204"/>
                        </a:defRPr>
                      </a:lvl7pPr>
                      <a:lvl8pPr marL="3200320" algn="l" defTabSz="914378" rtl="0" eaLnBrk="1" latinLnBrk="0" hangingPunct="1">
                        <a:defRPr sz="1800" kern="1200">
                          <a:solidFill>
                            <a:schemeClr val="dk1"/>
                          </a:solidFill>
                          <a:latin typeface="Calibri" panose="020F0502020204030204"/>
                        </a:defRPr>
                      </a:lvl8pPr>
                      <a:lvl9pPr marL="3657509" algn="l" defTabSz="914378" rtl="0" eaLnBrk="1" latinLnBrk="0" hangingPunct="1">
                        <a:defRPr sz="1800" kern="1200">
                          <a:solidFill>
                            <a:schemeClr val="dk1"/>
                          </a:solidFill>
                          <a:latin typeface="Calibri" panose="020F0502020204030204"/>
                        </a:defRPr>
                      </a:lvl9pPr>
                    </a:lstStyle>
                    <a:p>
                      <a:endParaRPr lang="en-GB" sz="100"/>
                    </a:p>
                  </a:txBody>
                  <a:tcPr marL="0" marR="0">
                    <a:lnL w="19050" cap="flat" cmpd="sng" algn="ctr">
                      <a:solidFill>
                        <a:srgbClr val="000000"/>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kern="1200">
                          <a:solidFill>
                            <a:schemeClr val="dk1"/>
                          </a:solidFill>
                          <a:latin typeface="Calibri" panose="020F0502020204030204"/>
                        </a:defRPr>
                      </a:lvl1pPr>
                      <a:lvl2pPr marL="457189" algn="l" defTabSz="914378" rtl="0" eaLnBrk="1" latinLnBrk="0" hangingPunct="1">
                        <a:defRPr sz="1800" kern="1200">
                          <a:solidFill>
                            <a:schemeClr val="dk1"/>
                          </a:solidFill>
                          <a:latin typeface="Calibri" panose="020F0502020204030204"/>
                        </a:defRPr>
                      </a:lvl2pPr>
                      <a:lvl3pPr marL="914378" algn="l" defTabSz="914378" rtl="0" eaLnBrk="1" latinLnBrk="0" hangingPunct="1">
                        <a:defRPr sz="1800" kern="1200">
                          <a:solidFill>
                            <a:schemeClr val="dk1"/>
                          </a:solidFill>
                          <a:latin typeface="Calibri" panose="020F0502020204030204"/>
                        </a:defRPr>
                      </a:lvl3pPr>
                      <a:lvl4pPr marL="1371566" algn="l" defTabSz="914378" rtl="0" eaLnBrk="1" latinLnBrk="0" hangingPunct="1">
                        <a:defRPr sz="1800" kern="1200">
                          <a:solidFill>
                            <a:schemeClr val="dk1"/>
                          </a:solidFill>
                          <a:latin typeface="Calibri" panose="020F0502020204030204"/>
                        </a:defRPr>
                      </a:lvl4pPr>
                      <a:lvl5pPr marL="1828754" algn="l" defTabSz="914378" rtl="0" eaLnBrk="1" latinLnBrk="0" hangingPunct="1">
                        <a:defRPr sz="1800" kern="1200">
                          <a:solidFill>
                            <a:schemeClr val="dk1"/>
                          </a:solidFill>
                          <a:latin typeface="Calibri" panose="020F0502020204030204"/>
                        </a:defRPr>
                      </a:lvl5pPr>
                      <a:lvl6pPr marL="2285943" algn="l" defTabSz="914378" rtl="0" eaLnBrk="1" latinLnBrk="0" hangingPunct="1">
                        <a:defRPr sz="1800" kern="1200">
                          <a:solidFill>
                            <a:schemeClr val="dk1"/>
                          </a:solidFill>
                          <a:latin typeface="Calibri" panose="020F0502020204030204"/>
                        </a:defRPr>
                      </a:lvl6pPr>
                      <a:lvl7pPr marL="2743132" algn="l" defTabSz="914378" rtl="0" eaLnBrk="1" latinLnBrk="0" hangingPunct="1">
                        <a:defRPr sz="1800" kern="1200">
                          <a:solidFill>
                            <a:schemeClr val="dk1"/>
                          </a:solidFill>
                          <a:latin typeface="Calibri" panose="020F0502020204030204"/>
                        </a:defRPr>
                      </a:lvl7pPr>
                      <a:lvl8pPr marL="3200320" algn="l" defTabSz="914378" rtl="0" eaLnBrk="1" latinLnBrk="0" hangingPunct="1">
                        <a:defRPr sz="1800" kern="1200">
                          <a:solidFill>
                            <a:schemeClr val="dk1"/>
                          </a:solidFill>
                          <a:latin typeface="Calibri" panose="020F0502020204030204"/>
                        </a:defRPr>
                      </a:lvl8pPr>
                      <a:lvl9pPr marL="3657509" algn="l" defTabSz="914378" rtl="0" eaLnBrk="1" latinLnBrk="0" hangingPunct="1">
                        <a:defRPr sz="1800" kern="1200">
                          <a:solidFill>
                            <a:schemeClr val="dk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kern="1200">
                          <a:solidFill>
                            <a:schemeClr val="dk1"/>
                          </a:solidFill>
                          <a:latin typeface="Calibri" panose="020F0502020204030204"/>
                        </a:defRPr>
                      </a:lvl1pPr>
                      <a:lvl2pPr marL="457189" algn="l" defTabSz="914378" rtl="0" eaLnBrk="1" latinLnBrk="0" hangingPunct="1">
                        <a:defRPr sz="1800" kern="1200">
                          <a:solidFill>
                            <a:schemeClr val="dk1"/>
                          </a:solidFill>
                          <a:latin typeface="Calibri" panose="020F0502020204030204"/>
                        </a:defRPr>
                      </a:lvl2pPr>
                      <a:lvl3pPr marL="914378" algn="l" defTabSz="914378" rtl="0" eaLnBrk="1" latinLnBrk="0" hangingPunct="1">
                        <a:defRPr sz="1800" kern="1200">
                          <a:solidFill>
                            <a:schemeClr val="dk1"/>
                          </a:solidFill>
                          <a:latin typeface="Calibri" panose="020F0502020204030204"/>
                        </a:defRPr>
                      </a:lvl3pPr>
                      <a:lvl4pPr marL="1371566" algn="l" defTabSz="914378" rtl="0" eaLnBrk="1" latinLnBrk="0" hangingPunct="1">
                        <a:defRPr sz="1800" kern="1200">
                          <a:solidFill>
                            <a:schemeClr val="dk1"/>
                          </a:solidFill>
                          <a:latin typeface="Calibri" panose="020F0502020204030204"/>
                        </a:defRPr>
                      </a:lvl4pPr>
                      <a:lvl5pPr marL="1828754" algn="l" defTabSz="914378" rtl="0" eaLnBrk="1" latinLnBrk="0" hangingPunct="1">
                        <a:defRPr sz="1800" kern="1200">
                          <a:solidFill>
                            <a:schemeClr val="dk1"/>
                          </a:solidFill>
                          <a:latin typeface="Calibri" panose="020F0502020204030204"/>
                        </a:defRPr>
                      </a:lvl5pPr>
                      <a:lvl6pPr marL="2285943" algn="l" defTabSz="914378" rtl="0" eaLnBrk="1" latinLnBrk="0" hangingPunct="1">
                        <a:defRPr sz="1800" kern="1200">
                          <a:solidFill>
                            <a:schemeClr val="dk1"/>
                          </a:solidFill>
                          <a:latin typeface="Calibri" panose="020F0502020204030204"/>
                        </a:defRPr>
                      </a:lvl6pPr>
                      <a:lvl7pPr marL="2743132" algn="l" defTabSz="914378" rtl="0" eaLnBrk="1" latinLnBrk="0" hangingPunct="1">
                        <a:defRPr sz="1800" kern="1200">
                          <a:solidFill>
                            <a:schemeClr val="dk1"/>
                          </a:solidFill>
                          <a:latin typeface="Calibri" panose="020F0502020204030204"/>
                        </a:defRPr>
                      </a:lvl7pPr>
                      <a:lvl8pPr marL="3200320" algn="l" defTabSz="914378" rtl="0" eaLnBrk="1" latinLnBrk="0" hangingPunct="1">
                        <a:defRPr sz="1800" kern="1200">
                          <a:solidFill>
                            <a:schemeClr val="dk1"/>
                          </a:solidFill>
                          <a:latin typeface="Calibri" panose="020F0502020204030204"/>
                        </a:defRPr>
                      </a:lvl8pPr>
                      <a:lvl9pPr marL="3657509" algn="l" defTabSz="914378" rtl="0" eaLnBrk="1" latinLnBrk="0" hangingPunct="1">
                        <a:defRPr sz="1800" kern="1200">
                          <a:solidFill>
                            <a:schemeClr val="dk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kern="1200">
                          <a:solidFill>
                            <a:schemeClr val="dk1"/>
                          </a:solidFill>
                          <a:latin typeface="Calibri" panose="020F0502020204030204"/>
                        </a:defRPr>
                      </a:lvl1pPr>
                      <a:lvl2pPr marL="457189" algn="l" defTabSz="914378" rtl="0" eaLnBrk="1" latinLnBrk="0" hangingPunct="1">
                        <a:defRPr sz="1800" kern="1200">
                          <a:solidFill>
                            <a:schemeClr val="dk1"/>
                          </a:solidFill>
                          <a:latin typeface="Calibri" panose="020F0502020204030204"/>
                        </a:defRPr>
                      </a:lvl2pPr>
                      <a:lvl3pPr marL="914378" algn="l" defTabSz="914378" rtl="0" eaLnBrk="1" latinLnBrk="0" hangingPunct="1">
                        <a:defRPr sz="1800" kern="1200">
                          <a:solidFill>
                            <a:schemeClr val="dk1"/>
                          </a:solidFill>
                          <a:latin typeface="Calibri" panose="020F0502020204030204"/>
                        </a:defRPr>
                      </a:lvl3pPr>
                      <a:lvl4pPr marL="1371566" algn="l" defTabSz="914378" rtl="0" eaLnBrk="1" latinLnBrk="0" hangingPunct="1">
                        <a:defRPr sz="1800" kern="1200">
                          <a:solidFill>
                            <a:schemeClr val="dk1"/>
                          </a:solidFill>
                          <a:latin typeface="Calibri" panose="020F0502020204030204"/>
                        </a:defRPr>
                      </a:lvl4pPr>
                      <a:lvl5pPr marL="1828754" algn="l" defTabSz="914378" rtl="0" eaLnBrk="1" latinLnBrk="0" hangingPunct="1">
                        <a:defRPr sz="1800" kern="1200">
                          <a:solidFill>
                            <a:schemeClr val="dk1"/>
                          </a:solidFill>
                          <a:latin typeface="Calibri" panose="020F0502020204030204"/>
                        </a:defRPr>
                      </a:lvl5pPr>
                      <a:lvl6pPr marL="2285943" algn="l" defTabSz="914378" rtl="0" eaLnBrk="1" latinLnBrk="0" hangingPunct="1">
                        <a:defRPr sz="1800" kern="1200">
                          <a:solidFill>
                            <a:schemeClr val="dk1"/>
                          </a:solidFill>
                          <a:latin typeface="Calibri" panose="020F0502020204030204"/>
                        </a:defRPr>
                      </a:lvl6pPr>
                      <a:lvl7pPr marL="2743132" algn="l" defTabSz="914378" rtl="0" eaLnBrk="1" latinLnBrk="0" hangingPunct="1">
                        <a:defRPr sz="1800" kern="1200">
                          <a:solidFill>
                            <a:schemeClr val="dk1"/>
                          </a:solidFill>
                          <a:latin typeface="Calibri" panose="020F0502020204030204"/>
                        </a:defRPr>
                      </a:lvl7pPr>
                      <a:lvl8pPr marL="3200320" algn="l" defTabSz="914378" rtl="0" eaLnBrk="1" latinLnBrk="0" hangingPunct="1">
                        <a:defRPr sz="1800" kern="1200">
                          <a:solidFill>
                            <a:schemeClr val="dk1"/>
                          </a:solidFill>
                          <a:latin typeface="Calibri" panose="020F0502020204030204"/>
                        </a:defRPr>
                      </a:lvl8pPr>
                      <a:lvl9pPr marL="3657509" algn="l" defTabSz="914378" rtl="0" eaLnBrk="1" latinLnBrk="0" hangingPunct="1">
                        <a:defRPr sz="1800" kern="1200">
                          <a:solidFill>
                            <a:schemeClr val="dk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kern="1200">
                          <a:solidFill>
                            <a:schemeClr val="dk1"/>
                          </a:solidFill>
                          <a:latin typeface="Calibri" panose="020F0502020204030204"/>
                        </a:defRPr>
                      </a:lvl1pPr>
                      <a:lvl2pPr marL="457189" algn="l" defTabSz="914378" rtl="0" eaLnBrk="1" latinLnBrk="0" hangingPunct="1">
                        <a:defRPr sz="1800" kern="1200">
                          <a:solidFill>
                            <a:schemeClr val="dk1"/>
                          </a:solidFill>
                          <a:latin typeface="Calibri" panose="020F0502020204030204"/>
                        </a:defRPr>
                      </a:lvl2pPr>
                      <a:lvl3pPr marL="914378" algn="l" defTabSz="914378" rtl="0" eaLnBrk="1" latinLnBrk="0" hangingPunct="1">
                        <a:defRPr sz="1800" kern="1200">
                          <a:solidFill>
                            <a:schemeClr val="dk1"/>
                          </a:solidFill>
                          <a:latin typeface="Calibri" panose="020F0502020204030204"/>
                        </a:defRPr>
                      </a:lvl3pPr>
                      <a:lvl4pPr marL="1371566" algn="l" defTabSz="914378" rtl="0" eaLnBrk="1" latinLnBrk="0" hangingPunct="1">
                        <a:defRPr sz="1800" kern="1200">
                          <a:solidFill>
                            <a:schemeClr val="dk1"/>
                          </a:solidFill>
                          <a:latin typeface="Calibri" panose="020F0502020204030204"/>
                        </a:defRPr>
                      </a:lvl4pPr>
                      <a:lvl5pPr marL="1828754" algn="l" defTabSz="914378" rtl="0" eaLnBrk="1" latinLnBrk="0" hangingPunct="1">
                        <a:defRPr sz="1800" kern="1200">
                          <a:solidFill>
                            <a:schemeClr val="dk1"/>
                          </a:solidFill>
                          <a:latin typeface="Calibri" panose="020F0502020204030204"/>
                        </a:defRPr>
                      </a:lvl5pPr>
                      <a:lvl6pPr marL="2285943" algn="l" defTabSz="914378" rtl="0" eaLnBrk="1" latinLnBrk="0" hangingPunct="1">
                        <a:defRPr sz="1800" kern="1200">
                          <a:solidFill>
                            <a:schemeClr val="dk1"/>
                          </a:solidFill>
                          <a:latin typeface="Calibri" panose="020F0502020204030204"/>
                        </a:defRPr>
                      </a:lvl6pPr>
                      <a:lvl7pPr marL="2743132" algn="l" defTabSz="914378" rtl="0" eaLnBrk="1" latinLnBrk="0" hangingPunct="1">
                        <a:defRPr sz="1800" kern="1200">
                          <a:solidFill>
                            <a:schemeClr val="dk1"/>
                          </a:solidFill>
                          <a:latin typeface="Calibri" panose="020F0502020204030204"/>
                        </a:defRPr>
                      </a:lvl7pPr>
                      <a:lvl8pPr marL="3200320" algn="l" defTabSz="914378" rtl="0" eaLnBrk="1" latinLnBrk="0" hangingPunct="1">
                        <a:defRPr sz="1800" kern="1200">
                          <a:solidFill>
                            <a:schemeClr val="dk1"/>
                          </a:solidFill>
                          <a:latin typeface="Calibri" panose="020F0502020204030204"/>
                        </a:defRPr>
                      </a:lvl8pPr>
                      <a:lvl9pPr marL="3657509" algn="l" defTabSz="914378" rtl="0" eaLnBrk="1" latinLnBrk="0" hangingPunct="1">
                        <a:defRPr sz="1800" kern="1200">
                          <a:solidFill>
                            <a:schemeClr val="dk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kern="1200">
                          <a:solidFill>
                            <a:schemeClr val="dk1"/>
                          </a:solidFill>
                          <a:latin typeface="Calibri" panose="020F0502020204030204"/>
                        </a:defRPr>
                      </a:lvl1pPr>
                      <a:lvl2pPr marL="457189" algn="l" defTabSz="914378" rtl="0" eaLnBrk="1" latinLnBrk="0" hangingPunct="1">
                        <a:defRPr sz="1800" kern="1200">
                          <a:solidFill>
                            <a:schemeClr val="dk1"/>
                          </a:solidFill>
                          <a:latin typeface="Calibri" panose="020F0502020204030204"/>
                        </a:defRPr>
                      </a:lvl2pPr>
                      <a:lvl3pPr marL="914378" algn="l" defTabSz="914378" rtl="0" eaLnBrk="1" latinLnBrk="0" hangingPunct="1">
                        <a:defRPr sz="1800" kern="1200">
                          <a:solidFill>
                            <a:schemeClr val="dk1"/>
                          </a:solidFill>
                          <a:latin typeface="Calibri" panose="020F0502020204030204"/>
                        </a:defRPr>
                      </a:lvl3pPr>
                      <a:lvl4pPr marL="1371566" algn="l" defTabSz="914378" rtl="0" eaLnBrk="1" latinLnBrk="0" hangingPunct="1">
                        <a:defRPr sz="1800" kern="1200">
                          <a:solidFill>
                            <a:schemeClr val="dk1"/>
                          </a:solidFill>
                          <a:latin typeface="Calibri" panose="020F0502020204030204"/>
                        </a:defRPr>
                      </a:lvl4pPr>
                      <a:lvl5pPr marL="1828754" algn="l" defTabSz="914378" rtl="0" eaLnBrk="1" latinLnBrk="0" hangingPunct="1">
                        <a:defRPr sz="1800" kern="1200">
                          <a:solidFill>
                            <a:schemeClr val="dk1"/>
                          </a:solidFill>
                          <a:latin typeface="Calibri" panose="020F0502020204030204"/>
                        </a:defRPr>
                      </a:lvl5pPr>
                      <a:lvl6pPr marL="2285943" algn="l" defTabSz="914378" rtl="0" eaLnBrk="1" latinLnBrk="0" hangingPunct="1">
                        <a:defRPr sz="1800" kern="1200">
                          <a:solidFill>
                            <a:schemeClr val="dk1"/>
                          </a:solidFill>
                          <a:latin typeface="Calibri" panose="020F0502020204030204"/>
                        </a:defRPr>
                      </a:lvl6pPr>
                      <a:lvl7pPr marL="2743132" algn="l" defTabSz="914378" rtl="0" eaLnBrk="1" latinLnBrk="0" hangingPunct="1">
                        <a:defRPr sz="1800" kern="1200">
                          <a:solidFill>
                            <a:schemeClr val="dk1"/>
                          </a:solidFill>
                          <a:latin typeface="Calibri" panose="020F0502020204030204"/>
                        </a:defRPr>
                      </a:lvl7pPr>
                      <a:lvl8pPr marL="3200320" algn="l" defTabSz="914378" rtl="0" eaLnBrk="1" latinLnBrk="0" hangingPunct="1">
                        <a:defRPr sz="1800" kern="1200">
                          <a:solidFill>
                            <a:schemeClr val="dk1"/>
                          </a:solidFill>
                          <a:latin typeface="Calibri" panose="020F0502020204030204"/>
                        </a:defRPr>
                      </a:lvl8pPr>
                      <a:lvl9pPr marL="3657509" algn="l" defTabSz="914378" rtl="0" eaLnBrk="1" latinLnBrk="0" hangingPunct="1">
                        <a:defRPr sz="1800" kern="1200">
                          <a:solidFill>
                            <a:schemeClr val="dk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kern="1200">
                          <a:solidFill>
                            <a:schemeClr val="dk1"/>
                          </a:solidFill>
                          <a:latin typeface="Calibri" panose="020F0502020204030204"/>
                        </a:defRPr>
                      </a:lvl1pPr>
                      <a:lvl2pPr marL="457189" algn="l" defTabSz="914378" rtl="0" eaLnBrk="1" latinLnBrk="0" hangingPunct="1">
                        <a:defRPr sz="1800" kern="1200">
                          <a:solidFill>
                            <a:schemeClr val="dk1"/>
                          </a:solidFill>
                          <a:latin typeface="Calibri" panose="020F0502020204030204"/>
                        </a:defRPr>
                      </a:lvl2pPr>
                      <a:lvl3pPr marL="914378" algn="l" defTabSz="914378" rtl="0" eaLnBrk="1" latinLnBrk="0" hangingPunct="1">
                        <a:defRPr sz="1800" kern="1200">
                          <a:solidFill>
                            <a:schemeClr val="dk1"/>
                          </a:solidFill>
                          <a:latin typeface="Calibri" panose="020F0502020204030204"/>
                        </a:defRPr>
                      </a:lvl3pPr>
                      <a:lvl4pPr marL="1371566" algn="l" defTabSz="914378" rtl="0" eaLnBrk="1" latinLnBrk="0" hangingPunct="1">
                        <a:defRPr sz="1800" kern="1200">
                          <a:solidFill>
                            <a:schemeClr val="dk1"/>
                          </a:solidFill>
                          <a:latin typeface="Calibri" panose="020F0502020204030204"/>
                        </a:defRPr>
                      </a:lvl4pPr>
                      <a:lvl5pPr marL="1828754" algn="l" defTabSz="914378" rtl="0" eaLnBrk="1" latinLnBrk="0" hangingPunct="1">
                        <a:defRPr sz="1800" kern="1200">
                          <a:solidFill>
                            <a:schemeClr val="dk1"/>
                          </a:solidFill>
                          <a:latin typeface="Calibri" panose="020F0502020204030204"/>
                        </a:defRPr>
                      </a:lvl5pPr>
                      <a:lvl6pPr marL="2285943" algn="l" defTabSz="914378" rtl="0" eaLnBrk="1" latinLnBrk="0" hangingPunct="1">
                        <a:defRPr sz="1800" kern="1200">
                          <a:solidFill>
                            <a:schemeClr val="dk1"/>
                          </a:solidFill>
                          <a:latin typeface="Calibri" panose="020F0502020204030204"/>
                        </a:defRPr>
                      </a:lvl6pPr>
                      <a:lvl7pPr marL="2743132" algn="l" defTabSz="914378" rtl="0" eaLnBrk="1" latinLnBrk="0" hangingPunct="1">
                        <a:defRPr sz="1800" kern="1200">
                          <a:solidFill>
                            <a:schemeClr val="dk1"/>
                          </a:solidFill>
                          <a:latin typeface="Calibri" panose="020F0502020204030204"/>
                        </a:defRPr>
                      </a:lvl7pPr>
                      <a:lvl8pPr marL="3200320" algn="l" defTabSz="914378" rtl="0" eaLnBrk="1" latinLnBrk="0" hangingPunct="1">
                        <a:defRPr sz="1800" kern="1200">
                          <a:solidFill>
                            <a:schemeClr val="dk1"/>
                          </a:solidFill>
                          <a:latin typeface="Calibri" panose="020F0502020204030204"/>
                        </a:defRPr>
                      </a:lvl8pPr>
                      <a:lvl9pPr marL="3657509" algn="l" defTabSz="914378" rtl="0" eaLnBrk="1" latinLnBrk="0" hangingPunct="1">
                        <a:defRPr sz="1800" kern="1200">
                          <a:solidFill>
                            <a:schemeClr val="dk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kern="1200">
                          <a:solidFill>
                            <a:schemeClr val="dk1"/>
                          </a:solidFill>
                          <a:latin typeface="Calibri" panose="020F0502020204030204"/>
                        </a:defRPr>
                      </a:lvl1pPr>
                      <a:lvl2pPr marL="457189" algn="l" defTabSz="914378" rtl="0" eaLnBrk="1" latinLnBrk="0" hangingPunct="1">
                        <a:defRPr sz="1800" kern="1200">
                          <a:solidFill>
                            <a:schemeClr val="dk1"/>
                          </a:solidFill>
                          <a:latin typeface="Calibri" panose="020F0502020204030204"/>
                        </a:defRPr>
                      </a:lvl2pPr>
                      <a:lvl3pPr marL="914378" algn="l" defTabSz="914378" rtl="0" eaLnBrk="1" latinLnBrk="0" hangingPunct="1">
                        <a:defRPr sz="1800" kern="1200">
                          <a:solidFill>
                            <a:schemeClr val="dk1"/>
                          </a:solidFill>
                          <a:latin typeface="Calibri" panose="020F0502020204030204"/>
                        </a:defRPr>
                      </a:lvl3pPr>
                      <a:lvl4pPr marL="1371566" algn="l" defTabSz="914378" rtl="0" eaLnBrk="1" latinLnBrk="0" hangingPunct="1">
                        <a:defRPr sz="1800" kern="1200">
                          <a:solidFill>
                            <a:schemeClr val="dk1"/>
                          </a:solidFill>
                          <a:latin typeface="Calibri" panose="020F0502020204030204"/>
                        </a:defRPr>
                      </a:lvl4pPr>
                      <a:lvl5pPr marL="1828754" algn="l" defTabSz="914378" rtl="0" eaLnBrk="1" latinLnBrk="0" hangingPunct="1">
                        <a:defRPr sz="1800" kern="1200">
                          <a:solidFill>
                            <a:schemeClr val="dk1"/>
                          </a:solidFill>
                          <a:latin typeface="Calibri" panose="020F0502020204030204"/>
                        </a:defRPr>
                      </a:lvl5pPr>
                      <a:lvl6pPr marL="2285943" algn="l" defTabSz="914378" rtl="0" eaLnBrk="1" latinLnBrk="0" hangingPunct="1">
                        <a:defRPr sz="1800" kern="1200">
                          <a:solidFill>
                            <a:schemeClr val="dk1"/>
                          </a:solidFill>
                          <a:latin typeface="Calibri" panose="020F0502020204030204"/>
                        </a:defRPr>
                      </a:lvl6pPr>
                      <a:lvl7pPr marL="2743132" algn="l" defTabSz="914378" rtl="0" eaLnBrk="1" latinLnBrk="0" hangingPunct="1">
                        <a:defRPr sz="1800" kern="1200">
                          <a:solidFill>
                            <a:schemeClr val="dk1"/>
                          </a:solidFill>
                          <a:latin typeface="Calibri" panose="020F0502020204030204"/>
                        </a:defRPr>
                      </a:lvl7pPr>
                      <a:lvl8pPr marL="3200320" algn="l" defTabSz="914378" rtl="0" eaLnBrk="1" latinLnBrk="0" hangingPunct="1">
                        <a:defRPr sz="1800" kern="1200">
                          <a:solidFill>
                            <a:schemeClr val="dk1"/>
                          </a:solidFill>
                          <a:latin typeface="Calibri" panose="020F0502020204030204"/>
                        </a:defRPr>
                      </a:lvl8pPr>
                      <a:lvl9pPr marL="3657509" algn="l" defTabSz="914378" rtl="0" eaLnBrk="1" latinLnBrk="0" hangingPunct="1">
                        <a:defRPr sz="1800" kern="1200">
                          <a:solidFill>
                            <a:schemeClr val="dk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kern="1200">
                          <a:solidFill>
                            <a:schemeClr val="dk1"/>
                          </a:solidFill>
                          <a:latin typeface="Calibri" panose="020F0502020204030204"/>
                        </a:defRPr>
                      </a:lvl1pPr>
                      <a:lvl2pPr marL="457189" algn="l" defTabSz="914378" rtl="0" eaLnBrk="1" latinLnBrk="0" hangingPunct="1">
                        <a:defRPr sz="1800" kern="1200">
                          <a:solidFill>
                            <a:schemeClr val="dk1"/>
                          </a:solidFill>
                          <a:latin typeface="Calibri" panose="020F0502020204030204"/>
                        </a:defRPr>
                      </a:lvl2pPr>
                      <a:lvl3pPr marL="914378" algn="l" defTabSz="914378" rtl="0" eaLnBrk="1" latinLnBrk="0" hangingPunct="1">
                        <a:defRPr sz="1800" kern="1200">
                          <a:solidFill>
                            <a:schemeClr val="dk1"/>
                          </a:solidFill>
                          <a:latin typeface="Calibri" panose="020F0502020204030204"/>
                        </a:defRPr>
                      </a:lvl3pPr>
                      <a:lvl4pPr marL="1371566" algn="l" defTabSz="914378" rtl="0" eaLnBrk="1" latinLnBrk="0" hangingPunct="1">
                        <a:defRPr sz="1800" kern="1200">
                          <a:solidFill>
                            <a:schemeClr val="dk1"/>
                          </a:solidFill>
                          <a:latin typeface="Calibri" panose="020F0502020204030204"/>
                        </a:defRPr>
                      </a:lvl4pPr>
                      <a:lvl5pPr marL="1828754" algn="l" defTabSz="914378" rtl="0" eaLnBrk="1" latinLnBrk="0" hangingPunct="1">
                        <a:defRPr sz="1800" kern="1200">
                          <a:solidFill>
                            <a:schemeClr val="dk1"/>
                          </a:solidFill>
                          <a:latin typeface="Calibri" panose="020F0502020204030204"/>
                        </a:defRPr>
                      </a:lvl5pPr>
                      <a:lvl6pPr marL="2285943" algn="l" defTabSz="914378" rtl="0" eaLnBrk="1" latinLnBrk="0" hangingPunct="1">
                        <a:defRPr sz="1800" kern="1200">
                          <a:solidFill>
                            <a:schemeClr val="dk1"/>
                          </a:solidFill>
                          <a:latin typeface="Calibri" panose="020F0502020204030204"/>
                        </a:defRPr>
                      </a:lvl6pPr>
                      <a:lvl7pPr marL="2743132" algn="l" defTabSz="914378" rtl="0" eaLnBrk="1" latinLnBrk="0" hangingPunct="1">
                        <a:defRPr sz="1800" kern="1200">
                          <a:solidFill>
                            <a:schemeClr val="dk1"/>
                          </a:solidFill>
                          <a:latin typeface="Calibri" panose="020F0502020204030204"/>
                        </a:defRPr>
                      </a:lvl7pPr>
                      <a:lvl8pPr marL="3200320" algn="l" defTabSz="914378" rtl="0" eaLnBrk="1" latinLnBrk="0" hangingPunct="1">
                        <a:defRPr sz="1800" kern="1200">
                          <a:solidFill>
                            <a:schemeClr val="dk1"/>
                          </a:solidFill>
                          <a:latin typeface="Calibri" panose="020F0502020204030204"/>
                        </a:defRPr>
                      </a:lvl8pPr>
                      <a:lvl9pPr marL="3657509" algn="l" defTabSz="914378" rtl="0" eaLnBrk="1" latinLnBrk="0" hangingPunct="1">
                        <a:defRPr sz="1800" kern="1200">
                          <a:solidFill>
                            <a:schemeClr val="dk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kern="1200">
                          <a:solidFill>
                            <a:schemeClr val="dk1"/>
                          </a:solidFill>
                          <a:latin typeface="Calibri" panose="020F0502020204030204"/>
                        </a:defRPr>
                      </a:lvl1pPr>
                      <a:lvl2pPr marL="457189" algn="l" defTabSz="914378" rtl="0" eaLnBrk="1" latinLnBrk="0" hangingPunct="1">
                        <a:defRPr sz="1800" kern="1200">
                          <a:solidFill>
                            <a:schemeClr val="dk1"/>
                          </a:solidFill>
                          <a:latin typeface="Calibri" panose="020F0502020204030204"/>
                        </a:defRPr>
                      </a:lvl2pPr>
                      <a:lvl3pPr marL="914378" algn="l" defTabSz="914378" rtl="0" eaLnBrk="1" latinLnBrk="0" hangingPunct="1">
                        <a:defRPr sz="1800" kern="1200">
                          <a:solidFill>
                            <a:schemeClr val="dk1"/>
                          </a:solidFill>
                          <a:latin typeface="Calibri" panose="020F0502020204030204"/>
                        </a:defRPr>
                      </a:lvl3pPr>
                      <a:lvl4pPr marL="1371566" algn="l" defTabSz="914378" rtl="0" eaLnBrk="1" latinLnBrk="0" hangingPunct="1">
                        <a:defRPr sz="1800" kern="1200">
                          <a:solidFill>
                            <a:schemeClr val="dk1"/>
                          </a:solidFill>
                          <a:latin typeface="Calibri" panose="020F0502020204030204"/>
                        </a:defRPr>
                      </a:lvl4pPr>
                      <a:lvl5pPr marL="1828754" algn="l" defTabSz="914378" rtl="0" eaLnBrk="1" latinLnBrk="0" hangingPunct="1">
                        <a:defRPr sz="1800" kern="1200">
                          <a:solidFill>
                            <a:schemeClr val="dk1"/>
                          </a:solidFill>
                          <a:latin typeface="Calibri" panose="020F0502020204030204"/>
                        </a:defRPr>
                      </a:lvl5pPr>
                      <a:lvl6pPr marL="2285943" algn="l" defTabSz="914378" rtl="0" eaLnBrk="1" latinLnBrk="0" hangingPunct="1">
                        <a:defRPr sz="1800" kern="1200">
                          <a:solidFill>
                            <a:schemeClr val="dk1"/>
                          </a:solidFill>
                          <a:latin typeface="Calibri" panose="020F0502020204030204"/>
                        </a:defRPr>
                      </a:lvl6pPr>
                      <a:lvl7pPr marL="2743132" algn="l" defTabSz="914378" rtl="0" eaLnBrk="1" latinLnBrk="0" hangingPunct="1">
                        <a:defRPr sz="1800" kern="1200">
                          <a:solidFill>
                            <a:schemeClr val="dk1"/>
                          </a:solidFill>
                          <a:latin typeface="Calibri" panose="020F0502020204030204"/>
                        </a:defRPr>
                      </a:lvl7pPr>
                      <a:lvl8pPr marL="3200320" algn="l" defTabSz="914378" rtl="0" eaLnBrk="1" latinLnBrk="0" hangingPunct="1">
                        <a:defRPr sz="1800" kern="1200">
                          <a:solidFill>
                            <a:schemeClr val="dk1"/>
                          </a:solidFill>
                          <a:latin typeface="Calibri" panose="020F0502020204030204"/>
                        </a:defRPr>
                      </a:lvl8pPr>
                      <a:lvl9pPr marL="3657509" algn="l" defTabSz="914378" rtl="0" eaLnBrk="1" latinLnBrk="0" hangingPunct="1">
                        <a:defRPr sz="1800" kern="1200">
                          <a:solidFill>
                            <a:schemeClr val="dk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kern="1200">
                          <a:solidFill>
                            <a:schemeClr val="dk1"/>
                          </a:solidFill>
                          <a:latin typeface="Calibri" panose="020F0502020204030204"/>
                        </a:defRPr>
                      </a:lvl1pPr>
                      <a:lvl2pPr marL="457189" algn="l" defTabSz="914378" rtl="0" eaLnBrk="1" latinLnBrk="0" hangingPunct="1">
                        <a:defRPr sz="1800" kern="1200">
                          <a:solidFill>
                            <a:schemeClr val="dk1"/>
                          </a:solidFill>
                          <a:latin typeface="Calibri" panose="020F0502020204030204"/>
                        </a:defRPr>
                      </a:lvl2pPr>
                      <a:lvl3pPr marL="914378" algn="l" defTabSz="914378" rtl="0" eaLnBrk="1" latinLnBrk="0" hangingPunct="1">
                        <a:defRPr sz="1800" kern="1200">
                          <a:solidFill>
                            <a:schemeClr val="dk1"/>
                          </a:solidFill>
                          <a:latin typeface="Calibri" panose="020F0502020204030204"/>
                        </a:defRPr>
                      </a:lvl3pPr>
                      <a:lvl4pPr marL="1371566" algn="l" defTabSz="914378" rtl="0" eaLnBrk="1" latinLnBrk="0" hangingPunct="1">
                        <a:defRPr sz="1800" kern="1200">
                          <a:solidFill>
                            <a:schemeClr val="dk1"/>
                          </a:solidFill>
                          <a:latin typeface="Calibri" panose="020F0502020204030204"/>
                        </a:defRPr>
                      </a:lvl4pPr>
                      <a:lvl5pPr marL="1828754" algn="l" defTabSz="914378" rtl="0" eaLnBrk="1" latinLnBrk="0" hangingPunct="1">
                        <a:defRPr sz="1800" kern="1200">
                          <a:solidFill>
                            <a:schemeClr val="dk1"/>
                          </a:solidFill>
                          <a:latin typeface="Calibri" panose="020F0502020204030204"/>
                        </a:defRPr>
                      </a:lvl5pPr>
                      <a:lvl6pPr marL="2285943" algn="l" defTabSz="914378" rtl="0" eaLnBrk="1" latinLnBrk="0" hangingPunct="1">
                        <a:defRPr sz="1800" kern="1200">
                          <a:solidFill>
                            <a:schemeClr val="dk1"/>
                          </a:solidFill>
                          <a:latin typeface="Calibri" panose="020F0502020204030204"/>
                        </a:defRPr>
                      </a:lvl6pPr>
                      <a:lvl7pPr marL="2743132" algn="l" defTabSz="914378" rtl="0" eaLnBrk="1" latinLnBrk="0" hangingPunct="1">
                        <a:defRPr sz="1800" kern="1200">
                          <a:solidFill>
                            <a:schemeClr val="dk1"/>
                          </a:solidFill>
                          <a:latin typeface="Calibri" panose="020F0502020204030204"/>
                        </a:defRPr>
                      </a:lvl7pPr>
                      <a:lvl8pPr marL="3200320" algn="l" defTabSz="914378" rtl="0" eaLnBrk="1" latinLnBrk="0" hangingPunct="1">
                        <a:defRPr sz="1800" kern="1200">
                          <a:solidFill>
                            <a:schemeClr val="dk1"/>
                          </a:solidFill>
                          <a:latin typeface="Calibri" panose="020F0502020204030204"/>
                        </a:defRPr>
                      </a:lvl8pPr>
                      <a:lvl9pPr marL="3657509" algn="l" defTabSz="914378" rtl="0" eaLnBrk="1" latinLnBrk="0" hangingPunct="1">
                        <a:defRPr sz="1800" kern="1200">
                          <a:solidFill>
                            <a:schemeClr val="dk1"/>
                          </a:solidFill>
                          <a:latin typeface="Calibri" panose="020F0502020204030204"/>
                        </a:defRPr>
                      </a:lvl9pPr>
                    </a:lstStyle>
                    <a:p>
                      <a:endParaRPr lang="en-GB" sz="100"/>
                    </a:p>
                  </a:txBody>
                  <a:tcPr marL="0" marR="0">
                    <a:lnL w="19050" cap="flat" cmpd="sng" algn="ctr">
                      <a:solidFill>
                        <a:srgbClr val="000000"/>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kern="1200">
                          <a:solidFill>
                            <a:schemeClr val="dk1"/>
                          </a:solidFill>
                          <a:latin typeface="Calibri" panose="020F0502020204030204"/>
                        </a:defRPr>
                      </a:lvl1pPr>
                      <a:lvl2pPr marL="457189" algn="l" defTabSz="914378" rtl="0" eaLnBrk="1" latinLnBrk="0" hangingPunct="1">
                        <a:defRPr sz="1800" kern="1200">
                          <a:solidFill>
                            <a:schemeClr val="dk1"/>
                          </a:solidFill>
                          <a:latin typeface="Calibri" panose="020F0502020204030204"/>
                        </a:defRPr>
                      </a:lvl2pPr>
                      <a:lvl3pPr marL="914378" algn="l" defTabSz="914378" rtl="0" eaLnBrk="1" latinLnBrk="0" hangingPunct="1">
                        <a:defRPr sz="1800" kern="1200">
                          <a:solidFill>
                            <a:schemeClr val="dk1"/>
                          </a:solidFill>
                          <a:latin typeface="Calibri" panose="020F0502020204030204"/>
                        </a:defRPr>
                      </a:lvl3pPr>
                      <a:lvl4pPr marL="1371566" algn="l" defTabSz="914378" rtl="0" eaLnBrk="1" latinLnBrk="0" hangingPunct="1">
                        <a:defRPr sz="1800" kern="1200">
                          <a:solidFill>
                            <a:schemeClr val="dk1"/>
                          </a:solidFill>
                          <a:latin typeface="Calibri" panose="020F0502020204030204"/>
                        </a:defRPr>
                      </a:lvl4pPr>
                      <a:lvl5pPr marL="1828754" algn="l" defTabSz="914378" rtl="0" eaLnBrk="1" latinLnBrk="0" hangingPunct="1">
                        <a:defRPr sz="1800" kern="1200">
                          <a:solidFill>
                            <a:schemeClr val="dk1"/>
                          </a:solidFill>
                          <a:latin typeface="Calibri" panose="020F0502020204030204"/>
                        </a:defRPr>
                      </a:lvl5pPr>
                      <a:lvl6pPr marL="2285943" algn="l" defTabSz="914378" rtl="0" eaLnBrk="1" latinLnBrk="0" hangingPunct="1">
                        <a:defRPr sz="1800" kern="1200">
                          <a:solidFill>
                            <a:schemeClr val="dk1"/>
                          </a:solidFill>
                          <a:latin typeface="Calibri" panose="020F0502020204030204"/>
                        </a:defRPr>
                      </a:lvl6pPr>
                      <a:lvl7pPr marL="2743132" algn="l" defTabSz="914378" rtl="0" eaLnBrk="1" latinLnBrk="0" hangingPunct="1">
                        <a:defRPr sz="1800" kern="1200">
                          <a:solidFill>
                            <a:schemeClr val="dk1"/>
                          </a:solidFill>
                          <a:latin typeface="Calibri" panose="020F0502020204030204"/>
                        </a:defRPr>
                      </a:lvl7pPr>
                      <a:lvl8pPr marL="3200320" algn="l" defTabSz="914378" rtl="0" eaLnBrk="1" latinLnBrk="0" hangingPunct="1">
                        <a:defRPr sz="1800" kern="1200">
                          <a:solidFill>
                            <a:schemeClr val="dk1"/>
                          </a:solidFill>
                          <a:latin typeface="Calibri" panose="020F0502020204030204"/>
                        </a:defRPr>
                      </a:lvl8pPr>
                      <a:lvl9pPr marL="3657509" algn="l" defTabSz="914378" rtl="0" eaLnBrk="1" latinLnBrk="0" hangingPunct="1">
                        <a:defRPr sz="1800" kern="1200">
                          <a:solidFill>
                            <a:schemeClr val="dk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kern="1200">
                          <a:solidFill>
                            <a:schemeClr val="dk1"/>
                          </a:solidFill>
                          <a:latin typeface="Calibri" panose="020F0502020204030204"/>
                        </a:defRPr>
                      </a:lvl1pPr>
                      <a:lvl2pPr marL="457189" algn="l" defTabSz="914378" rtl="0" eaLnBrk="1" latinLnBrk="0" hangingPunct="1">
                        <a:defRPr sz="1800" kern="1200">
                          <a:solidFill>
                            <a:schemeClr val="dk1"/>
                          </a:solidFill>
                          <a:latin typeface="Calibri" panose="020F0502020204030204"/>
                        </a:defRPr>
                      </a:lvl2pPr>
                      <a:lvl3pPr marL="914378" algn="l" defTabSz="914378" rtl="0" eaLnBrk="1" latinLnBrk="0" hangingPunct="1">
                        <a:defRPr sz="1800" kern="1200">
                          <a:solidFill>
                            <a:schemeClr val="dk1"/>
                          </a:solidFill>
                          <a:latin typeface="Calibri" panose="020F0502020204030204"/>
                        </a:defRPr>
                      </a:lvl3pPr>
                      <a:lvl4pPr marL="1371566" algn="l" defTabSz="914378" rtl="0" eaLnBrk="1" latinLnBrk="0" hangingPunct="1">
                        <a:defRPr sz="1800" kern="1200">
                          <a:solidFill>
                            <a:schemeClr val="dk1"/>
                          </a:solidFill>
                          <a:latin typeface="Calibri" panose="020F0502020204030204"/>
                        </a:defRPr>
                      </a:lvl4pPr>
                      <a:lvl5pPr marL="1828754" algn="l" defTabSz="914378" rtl="0" eaLnBrk="1" latinLnBrk="0" hangingPunct="1">
                        <a:defRPr sz="1800" kern="1200">
                          <a:solidFill>
                            <a:schemeClr val="dk1"/>
                          </a:solidFill>
                          <a:latin typeface="Calibri" panose="020F0502020204030204"/>
                        </a:defRPr>
                      </a:lvl5pPr>
                      <a:lvl6pPr marL="2285943" algn="l" defTabSz="914378" rtl="0" eaLnBrk="1" latinLnBrk="0" hangingPunct="1">
                        <a:defRPr sz="1800" kern="1200">
                          <a:solidFill>
                            <a:schemeClr val="dk1"/>
                          </a:solidFill>
                          <a:latin typeface="Calibri" panose="020F0502020204030204"/>
                        </a:defRPr>
                      </a:lvl6pPr>
                      <a:lvl7pPr marL="2743132" algn="l" defTabSz="914378" rtl="0" eaLnBrk="1" latinLnBrk="0" hangingPunct="1">
                        <a:defRPr sz="1800" kern="1200">
                          <a:solidFill>
                            <a:schemeClr val="dk1"/>
                          </a:solidFill>
                          <a:latin typeface="Calibri" panose="020F0502020204030204"/>
                        </a:defRPr>
                      </a:lvl7pPr>
                      <a:lvl8pPr marL="3200320" algn="l" defTabSz="914378" rtl="0" eaLnBrk="1" latinLnBrk="0" hangingPunct="1">
                        <a:defRPr sz="1800" kern="1200">
                          <a:solidFill>
                            <a:schemeClr val="dk1"/>
                          </a:solidFill>
                          <a:latin typeface="Calibri" panose="020F0502020204030204"/>
                        </a:defRPr>
                      </a:lvl8pPr>
                      <a:lvl9pPr marL="3657509" algn="l" defTabSz="914378" rtl="0" eaLnBrk="1" latinLnBrk="0" hangingPunct="1">
                        <a:defRPr sz="1800" kern="1200">
                          <a:solidFill>
                            <a:schemeClr val="dk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kern="1200">
                          <a:solidFill>
                            <a:schemeClr val="dk1"/>
                          </a:solidFill>
                          <a:latin typeface="Calibri" panose="020F0502020204030204"/>
                        </a:defRPr>
                      </a:lvl1pPr>
                      <a:lvl2pPr marL="457189" algn="l" defTabSz="914378" rtl="0" eaLnBrk="1" latinLnBrk="0" hangingPunct="1">
                        <a:defRPr sz="1800" kern="1200">
                          <a:solidFill>
                            <a:schemeClr val="dk1"/>
                          </a:solidFill>
                          <a:latin typeface="Calibri" panose="020F0502020204030204"/>
                        </a:defRPr>
                      </a:lvl2pPr>
                      <a:lvl3pPr marL="914378" algn="l" defTabSz="914378" rtl="0" eaLnBrk="1" latinLnBrk="0" hangingPunct="1">
                        <a:defRPr sz="1800" kern="1200">
                          <a:solidFill>
                            <a:schemeClr val="dk1"/>
                          </a:solidFill>
                          <a:latin typeface="Calibri" panose="020F0502020204030204"/>
                        </a:defRPr>
                      </a:lvl3pPr>
                      <a:lvl4pPr marL="1371566" algn="l" defTabSz="914378" rtl="0" eaLnBrk="1" latinLnBrk="0" hangingPunct="1">
                        <a:defRPr sz="1800" kern="1200">
                          <a:solidFill>
                            <a:schemeClr val="dk1"/>
                          </a:solidFill>
                          <a:latin typeface="Calibri" panose="020F0502020204030204"/>
                        </a:defRPr>
                      </a:lvl4pPr>
                      <a:lvl5pPr marL="1828754" algn="l" defTabSz="914378" rtl="0" eaLnBrk="1" latinLnBrk="0" hangingPunct="1">
                        <a:defRPr sz="1800" kern="1200">
                          <a:solidFill>
                            <a:schemeClr val="dk1"/>
                          </a:solidFill>
                          <a:latin typeface="Calibri" panose="020F0502020204030204"/>
                        </a:defRPr>
                      </a:lvl5pPr>
                      <a:lvl6pPr marL="2285943" algn="l" defTabSz="914378" rtl="0" eaLnBrk="1" latinLnBrk="0" hangingPunct="1">
                        <a:defRPr sz="1800" kern="1200">
                          <a:solidFill>
                            <a:schemeClr val="dk1"/>
                          </a:solidFill>
                          <a:latin typeface="Calibri" panose="020F0502020204030204"/>
                        </a:defRPr>
                      </a:lvl6pPr>
                      <a:lvl7pPr marL="2743132" algn="l" defTabSz="914378" rtl="0" eaLnBrk="1" latinLnBrk="0" hangingPunct="1">
                        <a:defRPr sz="1800" kern="1200">
                          <a:solidFill>
                            <a:schemeClr val="dk1"/>
                          </a:solidFill>
                          <a:latin typeface="Calibri" panose="020F0502020204030204"/>
                        </a:defRPr>
                      </a:lvl7pPr>
                      <a:lvl8pPr marL="3200320" algn="l" defTabSz="914378" rtl="0" eaLnBrk="1" latinLnBrk="0" hangingPunct="1">
                        <a:defRPr sz="1800" kern="1200">
                          <a:solidFill>
                            <a:schemeClr val="dk1"/>
                          </a:solidFill>
                          <a:latin typeface="Calibri" panose="020F0502020204030204"/>
                        </a:defRPr>
                      </a:lvl8pPr>
                      <a:lvl9pPr marL="3657509" algn="l" defTabSz="914378" rtl="0" eaLnBrk="1" latinLnBrk="0" hangingPunct="1">
                        <a:defRPr sz="1800" kern="1200">
                          <a:solidFill>
                            <a:schemeClr val="dk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kern="1200">
                          <a:solidFill>
                            <a:schemeClr val="dk1"/>
                          </a:solidFill>
                          <a:latin typeface="Calibri" panose="020F0502020204030204"/>
                        </a:defRPr>
                      </a:lvl1pPr>
                      <a:lvl2pPr marL="457189" algn="l" defTabSz="914378" rtl="0" eaLnBrk="1" latinLnBrk="0" hangingPunct="1">
                        <a:defRPr sz="1800" kern="1200">
                          <a:solidFill>
                            <a:schemeClr val="dk1"/>
                          </a:solidFill>
                          <a:latin typeface="Calibri" panose="020F0502020204030204"/>
                        </a:defRPr>
                      </a:lvl2pPr>
                      <a:lvl3pPr marL="914378" algn="l" defTabSz="914378" rtl="0" eaLnBrk="1" latinLnBrk="0" hangingPunct="1">
                        <a:defRPr sz="1800" kern="1200">
                          <a:solidFill>
                            <a:schemeClr val="dk1"/>
                          </a:solidFill>
                          <a:latin typeface="Calibri" panose="020F0502020204030204"/>
                        </a:defRPr>
                      </a:lvl3pPr>
                      <a:lvl4pPr marL="1371566" algn="l" defTabSz="914378" rtl="0" eaLnBrk="1" latinLnBrk="0" hangingPunct="1">
                        <a:defRPr sz="1800" kern="1200">
                          <a:solidFill>
                            <a:schemeClr val="dk1"/>
                          </a:solidFill>
                          <a:latin typeface="Calibri" panose="020F0502020204030204"/>
                        </a:defRPr>
                      </a:lvl4pPr>
                      <a:lvl5pPr marL="1828754" algn="l" defTabSz="914378" rtl="0" eaLnBrk="1" latinLnBrk="0" hangingPunct="1">
                        <a:defRPr sz="1800" kern="1200">
                          <a:solidFill>
                            <a:schemeClr val="dk1"/>
                          </a:solidFill>
                          <a:latin typeface="Calibri" panose="020F0502020204030204"/>
                        </a:defRPr>
                      </a:lvl5pPr>
                      <a:lvl6pPr marL="2285943" algn="l" defTabSz="914378" rtl="0" eaLnBrk="1" latinLnBrk="0" hangingPunct="1">
                        <a:defRPr sz="1800" kern="1200">
                          <a:solidFill>
                            <a:schemeClr val="dk1"/>
                          </a:solidFill>
                          <a:latin typeface="Calibri" panose="020F0502020204030204"/>
                        </a:defRPr>
                      </a:lvl6pPr>
                      <a:lvl7pPr marL="2743132" algn="l" defTabSz="914378" rtl="0" eaLnBrk="1" latinLnBrk="0" hangingPunct="1">
                        <a:defRPr sz="1800" kern="1200">
                          <a:solidFill>
                            <a:schemeClr val="dk1"/>
                          </a:solidFill>
                          <a:latin typeface="Calibri" panose="020F0502020204030204"/>
                        </a:defRPr>
                      </a:lvl7pPr>
                      <a:lvl8pPr marL="3200320" algn="l" defTabSz="914378" rtl="0" eaLnBrk="1" latinLnBrk="0" hangingPunct="1">
                        <a:defRPr sz="1800" kern="1200">
                          <a:solidFill>
                            <a:schemeClr val="dk1"/>
                          </a:solidFill>
                          <a:latin typeface="Calibri" panose="020F0502020204030204"/>
                        </a:defRPr>
                      </a:lvl8pPr>
                      <a:lvl9pPr marL="3657509" algn="l" defTabSz="914378" rtl="0" eaLnBrk="1" latinLnBrk="0" hangingPunct="1">
                        <a:defRPr sz="1800" kern="1200">
                          <a:solidFill>
                            <a:schemeClr val="dk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kern="1200">
                          <a:solidFill>
                            <a:schemeClr val="dk1"/>
                          </a:solidFill>
                          <a:latin typeface="Calibri" panose="020F0502020204030204"/>
                        </a:defRPr>
                      </a:lvl1pPr>
                      <a:lvl2pPr marL="457189" algn="l" defTabSz="914378" rtl="0" eaLnBrk="1" latinLnBrk="0" hangingPunct="1">
                        <a:defRPr sz="1800" kern="1200">
                          <a:solidFill>
                            <a:schemeClr val="dk1"/>
                          </a:solidFill>
                          <a:latin typeface="Calibri" panose="020F0502020204030204"/>
                        </a:defRPr>
                      </a:lvl2pPr>
                      <a:lvl3pPr marL="914378" algn="l" defTabSz="914378" rtl="0" eaLnBrk="1" latinLnBrk="0" hangingPunct="1">
                        <a:defRPr sz="1800" kern="1200">
                          <a:solidFill>
                            <a:schemeClr val="dk1"/>
                          </a:solidFill>
                          <a:latin typeface="Calibri" panose="020F0502020204030204"/>
                        </a:defRPr>
                      </a:lvl3pPr>
                      <a:lvl4pPr marL="1371566" algn="l" defTabSz="914378" rtl="0" eaLnBrk="1" latinLnBrk="0" hangingPunct="1">
                        <a:defRPr sz="1800" kern="1200">
                          <a:solidFill>
                            <a:schemeClr val="dk1"/>
                          </a:solidFill>
                          <a:latin typeface="Calibri" panose="020F0502020204030204"/>
                        </a:defRPr>
                      </a:lvl4pPr>
                      <a:lvl5pPr marL="1828754" algn="l" defTabSz="914378" rtl="0" eaLnBrk="1" latinLnBrk="0" hangingPunct="1">
                        <a:defRPr sz="1800" kern="1200">
                          <a:solidFill>
                            <a:schemeClr val="dk1"/>
                          </a:solidFill>
                          <a:latin typeface="Calibri" panose="020F0502020204030204"/>
                        </a:defRPr>
                      </a:lvl5pPr>
                      <a:lvl6pPr marL="2285943" algn="l" defTabSz="914378" rtl="0" eaLnBrk="1" latinLnBrk="0" hangingPunct="1">
                        <a:defRPr sz="1800" kern="1200">
                          <a:solidFill>
                            <a:schemeClr val="dk1"/>
                          </a:solidFill>
                          <a:latin typeface="Calibri" panose="020F0502020204030204"/>
                        </a:defRPr>
                      </a:lvl6pPr>
                      <a:lvl7pPr marL="2743132" algn="l" defTabSz="914378" rtl="0" eaLnBrk="1" latinLnBrk="0" hangingPunct="1">
                        <a:defRPr sz="1800" kern="1200">
                          <a:solidFill>
                            <a:schemeClr val="dk1"/>
                          </a:solidFill>
                          <a:latin typeface="Calibri" panose="020F0502020204030204"/>
                        </a:defRPr>
                      </a:lvl7pPr>
                      <a:lvl8pPr marL="3200320" algn="l" defTabSz="914378" rtl="0" eaLnBrk="1" latinLnBrk="0" hangingPunct="1">
                        <a:defRPr sz="1800" kern="1200">
                          <a:solidFill>
                            <a:schemeClr val="dk1"/>
                          </a:solidFill>
                          <a:latin typeface="Calibri" panose="020F0502020204030204"/>
                        </a:defRPr>
                      </a:lvl8pPr>
                      <a:lvl9pPr marL="3657509" algn="l" defTabSz="914378" rtl="0" eaLnBrk="1" latinLnBrk="0" hangingPunct="1">
                        <a:defRPr sz="1800" kern="1200">
                          <a:solidFill>
                            <a:schemeClr val="dk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kern="1200">
                          <a:solidFill>
                            <a:schemeClr val="dk1"/>
                          </a:solidFill>
                          <a:latin typeface="Calibri" panose="020F0502020204030204"/>
                        </a:defRPr>
                      </a:lvl1pPr>
                      <a:lvl2pPr marL="457189" algn="l" defTabSz="914378" rtl="0" eaLnBrk="1" latinLnBrk="0" hangingPunct="1">
                        <a:defRPr sz="1800" kern="1200">
                          <a:solidFill>
                            <a:schemeClr val="dk1"/>
                          </a:solidFill>
                          <a:latin typeface="Calibri" panose="020F0502020204030204"/>
                        </a:defRPr>
                      </a:lvl2pPr>
                      <a:lvl3pPr marL="914378" algn="l" defTabSz="914378" rtl="0" eaLnBrk="1" latinLnBrk="0" hangingPunct="1">
                        <a:defRPr sz="1800" kern="1200">
                          <a:solidFill>
                            <a:schemeClr val="dk1"/>
                          </a:solidFill>
                          <a:latin typeface="Calibri" panose="020F0502020204030204"/>
                        </a:defRPr>
                      </a:lvl3pPr>
                      <a:lvl4pPr marL="1371566" algn="l" defTabSz="914378" rtl="0" eaLnBrk="1" latinLnBrk="0" hangingPunct="1">
                        <a:defRPr sz="1800" kern="1200">
                          <a:solidFill>
                            <a:schemeClr val="dk1"/>
                          </a:solidFill>
                          <a:latin typeface="Calibri" panose="020F0502020204030204"/>
                        </a:defRPr>
                      </a:lvl4pPr>
                      <a:lvl5pPr marL="1828754" algn="l" defTabSz="914378" rtl="0" eaLnBrk="1" latinLnBrk="0" hangingPunct="1">
                        <a:defRPr sz="1800" kern="1200">
                          <a:solidFill>
                            <a:schemeClr val="dk1"/>
                          </a:solidFill>
                          <a:latin typeface="Calibri" panose="020F0502020204030204"/>
                        </a:defRPr>
                      </a:lvl5pPr>
                      <a:lvl6pPr marL="2285943" algn="l" defTabSz="914378" rtl="0" eaLnBrk="1" latinLnBrk="0" hangingPunct="1">
                        <a:defRPr sz="1800" kern="1200">
                          <a:solidFill>
                            <a:schemeClr val="dk1"/>
                          </a:solidFill>
                          <a:latin typeface="Calibri" panose="020F0502020204030204"/>
                        </a:defRPr>
                      </a:lvl6pPr>
                      <a:lvl7pPr marL="2743132" algn="l" defTabSz="914378" rtl="0" eaLnBrk="1" latinLnBrk="0" hangingPunct="1">
                        <a:defRPr sz="1800" kern="1200">
                          <a:solidFill>
                            <a:schemeClr val="dk1"/>
                          </a:solidFill>
                          <a:latin typeface="Calibri" panose="020F0502020204030204"/>
                        </a:defRPr>
                      </a:lvl7pPr>
                      <a:lvl8pPr marL="3200320" algn="l" defTabSz="914378" rtl="0" eaLnBrk="1" latinLnBrk="0" hangingPunct="1">
                        <a:defRPr sz="1800" kern="1200">
                          <a:solidFill>
                            <a:schemeClr val="dk1"/>
                          </a:solidFill>
                          <a:latin typeface="Calibri" panose="020F0502020204030204"/>
                        </a:defRPr>
                      </a:lvl8pPr>
                      <a:lvl9pPr marL="3657509" algn="l" defTabSz="914378" rtl="0" eaLnBrk="1" latinLnBrk="0" hangingPunct="1">
                        <a:defRPr sz="1800" kern="1200">
                          <a:solidFill>
                            <a:schemeClr val="dk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kern="1200">
                          <a:solidFill>
                            <a:schemeClr val="dk1"/>
                          </a:solidFill>
                          <a:latin typeface="Calibri" panose="020F0502020204030204"/>
                        </a:defRPr>
                      </a:lvl1pPr>
                      <a:lvl2pPr marL="457189" algn="l" defTabSz="914378" rtl="0" eaLnBrk="1" latinLnBrk="0" hangingPunct="1">
                        <a:defRPr sz="1800" kern="1200">
                          <a:solidFill>
                            <a:schemeClr val="dk1"/>
                          </a:solidFill>
                          <a:latin typeface="Calibri" panose="020F0502020204030204"/>
                        </a:defRPr>
                      </a:lvl2pPr>
                      <a:lvl3pPr marL="914378" algn="l" defTabSz="914378" rtl="0" eaLnBrk="1" latinLnBrk="0" hangingPunct="1">
                        <a:defRPr sz="1800" kern="1200">
                          <a:solidFill>
                            <a:schemeClr val="dk1"/>
                          </a:solidFill>
                          <a:latin typeface="Calibri" panose="020F0502020204030204"/>
                        </a:defRPr>
                      </a:lvl3pPr>
                      <a:lvl4pPr marL="1371566" algn="l" defTabSz="914378" rtl="0" eaLnBrk="1" latinLnBrk="0" hangingPunct="1">
                        <a:defRPr sz="1800" kern="1200">
                          <a:solidFill>
                            <a:schemeClr val="dk1"/>
                          </a:solidFill>
                          <a:latin typeface="Calibri" panose="020F0502020204030204"/>
                        </a:defRPr>
                      </a:lvl4pPr>
                      <a:lvl5pPr marL="1828754" algn="l" defTabSz="914378" rtl="0" eaLnBrk="1" latinLnBrk="0" hangingPunct="1">
                        <a:defRPr sz="1800" kern="1200">
                          <a:solidFill>
                            <a:schemeClr val="dk1"/>
                          </a:solidFill>
                          <a:latin typeface="Calibri" panose="020F0502020204030204"/>
                        </a:defRPr>
                      </a:lvl5pPr>
                      <a:lvl6pPr marL="2285943" algn="l" defTabSz="914378" rtl="0" eaLnBrk="1" latinLnBrk="0" hangingPunct="1">
                        <a:defRPr sz="1800" kern="1200">
                          <a:solidFill>
                            <a:schemeClr val="dk1"/>
                          </a:solidFill>
                          <a:latin typeface="Calibri" panose="020F0502020204030204"/>
                        </a:defRPr>
                      </a:lvl6pPr>
                      <a:lvl7pPr marL="2743132" algn="l" defTabSz="914378" rtl="0" eaLnBrk="1" latinLnBrk="0" hangingPunct="1">
                        <a:defRPr sz="1800" kern="1200">
                          <a:solidFill>
                            <a:schemeClr val="dk1"/>
                          </a:solidFill>
                          <a:latin typeface="Calibri" panose="020F0502020204030204"/>
                        </a:defRPr>
                      </a:lvl7pPr>
                      <a:lvl8pPr marL="3200320" algn="l" defTabSz="914378" rtl="0" eaLnBrk="1" latinLnBrk="0" hangingPunct="1">
                        <a:defRPr sz="1800" kern="1200">
                          <a:solidFill>
                            <a:schemeClr val="dk1"/>
                          </a:solidFill>
                          <a:latin typeface="Calibri" panose="020F0502020204030204"/>
                        </a:defRPr>
                      </a:lvl8pPr>
                      <a:lvl9pPr marL="3657509" algn="l" defTabSz="914378" rtl="0" eaLnBrk="1" latinLnBrk="0" hangingPunct="1">
                        <a:defRPr sz="1800" kern="1200">
                          <a:solidFill>
                            <a:schemeClr val="dk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kern="1200">
                          <a:solidFill>
                            <a:schemeClr val="dk1"/>
                          </a:solidFill>
                          <a:latin typeface="Calibri" panose="020F0502020204030204"/>
                        </a:defRPr>
                      </a:lvl1pPr>
                      <a:lvl2pPr marL="457189" algn="l" defTabSz="914378" rtl="0" eaLnBrk="1" latinLnBrk="0" hangingPunct="1">
                        <a:defRPr sz="1800" kern="1200">
                          <a:solidFill>
                            <a:schemeClr val="dk1"/>
                          </a:solidFill>
                          <a:latin typeface="Calibri" panose="020F0502020204030204"/>
                        </a:defRPr>
                      </a:lvl2pPr>
                      <a:lvl3pPr marL="914378" algn="l" defTabSz="914378" rtl="0" eaLnBrk="1" latinLnBrk="0" hangingPunct="1">
                        <a:defRPr sz="1800" kern="1200">
                          <a:solidFill>
                            <a:schemeClr val="dk1"/>
                          </a:solidFill>
                          <a:latin typeface="Calibri" panose="020F0502020204030204"/>
                        </a:defRPr>
                      </a:lvl3pPr>
                      <a:lvl4pPr marL="1371566" algn="l" defTabSz="914378" rtl="0" eaLnBrk="1" latinLnBrk="0" hangingPunct="1">
                        <a:defRPr sz="1800" kern="1200">
                          <a:solidFill>
                            <a:schemeClr val="dk1"/>
                          </a:solidFill>
                          <a:latin typeface="Calibri" panose="020F0502020204030204"/>
                        </a:defRPr>
                      </a:lvl4pPr>
                      <a:lvl5pPr marL="1828754" algn="l" defTabSz="914378" rtl="0" eaLnBrk="1" latinLnBrk="0" hangingPunct="1">
                        <a:defRPr sz="1800" kern="1200">
                          <a:solidFill>
                            <a:schemeClr val="dk1"/>
                          </a:solidFill>
                          <a:latin typeface="Calibri" panose="020F0502020204030204"/>
                        </a:defRPr>
                      </a:lvl5pPr>
                      <a:lvl6pPr marL="2285943" algn="l" defTabSz="914378" rtl="0" eaLnBrk="1" latinLnBrk="0" hangingPunct="1">
                        <a:defRPr sz="1800" kern="1200">
                          <a:solidFill>
                            <a:schemeClr val="dk1"/>
                          </a:solidFill>
                          <a:latin typeface="Calibri" panose="020F0502020204030204"/>
                        </a:defRPr>
                      </a:lvl6pPr>
                      <a:lvl7pPr marL="2743132" algn="l" defTabSz="914378" rtl="0" eaLnBrk="1" latinLnBrk="0" hangingPunct="1">
                        <a:defRPr sz="1800" kern="1200">
                          <a:solidFill>
                            <a:schemeClr val="dk1"/>
                          </a:solidFill>
                          <a:latin typeface="Calibri" panose="020F0502020204030204"/>
                        </a:defRPr>
                      </a:lvl7pPr>
                      <a:lvl8pPr marL="3200320" algn="l" defTabSz="914378" rtl="0" eaLnBrk="1" latinLnBrk="0" hangingPunct="1">
                        <a:defRPr sz="1800" kern="1200">
                          <a:solidFill>
                            <a:schemeClr val="dk1"/>
                          </a:solidFill>
                          <a:latin typeface="Calibri" panose="020F0502020204030204"/>
                        </a:defRPr>
                      </a:lvl8pPr>
                      <a:lvl9pPr marL="3657509" algn="l" defTabSz="914378" rtl="0" eaLnBrk="1" latinLnBrk="0" hangingPunct="1">
                        <a:defRPr sz="1800" kern="1200">
                          <a:solidFill>
                            <a:schemeClr val="dk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kern="1200">
                          <a:solidFill>
                            <a:schemeClr val="dk1"/>
                          </a:solidFill>
                          <a:latin typeface="Calibri" panose="020F0502020204030204"/>
                        </a:defRPr>
                      </a:lvl1pPr>
                      <a:lvl2pPr marL="457189" algn="l" defTabSz="914378" rtl="0" eaLnBrk="1" latinLnBrk="0" hangingPunct="1">
                        <a:defRPr sz="1800" kern="1200">
                          <a:solidFill>
                            <a:schemeClr val="dk1"/>
                          </a:solidFill>
                          <a:latin typeface="Calibri" panose="020F0502020204030204"/>
                        </a:defRPr>
                      </a:lvl2pPr>
                      <a:lvl3pPr marL="914378" algn="l" defTabSz="914378" rtl="0" eaLnBrk="1" latinLnBrk="0" hangingPunct="1">
                        <a:defRPr sz="1800" kern="1200">
                          <a:solidFill>
                            <a:schemeClr val="dk1"/>
                          </a:solidFill>
                          <a:latin typeface="Calibri" panose="020F0502020204030204"/>
                        </a:defRPr>
                      </a:lvl3pPr>
                      <a:lvl4pPr marL="1371566" algn="l" defTabSz="914378" rtl="0" eaLnBrk="1" latinLnBrk="0" hangingPunct="1">
                        <a:defRPr sz="1800" kern="1200">
                          <a:solidFill>
                            <a:schemeClr val="dk1"/>
                          </a:solidFill>
                          <a:latin typeface="Calibri" panose="020F0502020204030204"/>
                        </a:defRPr>
                      </a:lvl4pPr>
                      <a:lvl5pPr marL="1828754" algn="l" defTabSz="914378" rtl="0" eaLnBrk="1" latinLnBrk="0" hangingPunct="1">
                        <a:defRPr sz="1800" kern="1200">
                          <a:solidFill>
                            <a:schemeClr val="dk1"/>
                          </a:solidFill>
                          <a:latin typeface="Calibri" panose="020F0502020204030204"/>
                        </a:defRPr>
                      </a:lvl5pPr>
                      <a:lvl6pPr marL="2285943" algn="l" defTabSz="914378" rtl="0" eaLnBrk="1" latinLnBrk="0" hangingPunct="1">
                        <a:defRPr sz="1800" kern="1200">
                          <a:solidFill>
                            <a:schemeClr val="dk1"/>
                          </a:solidFill>
                          <a:latin typeface="Calibri" panose="020F0502020204030204"/>
                        </a:defRPr>
                      </a:lvl6pPr>
                      <a:lvl7pPr marL="2743132" algn="l" defTabSz="914378" rtl="0" eaLnBrk="1" latinLnBrk="0" hangingPunct="1">
                        <a:defRPr sz="1800" kern="1200">
                          <a:solidFill>
                            <a:schemeClr val="dk1"/>
                          </a:solidFill>
                          <a:latin typeface="Calibri" panose="020F0502020204030204"/>
                        </a:defRPr>
                      </a:lvl7pPr>
                      <a:lvl8pPr marL="3200320" algn="l" defTabSz="914378" rtl="0" eaLnBrk="1" latinLnBrk="0" hangingPunct="1">
                        <a:defRPr sz="1800" kern="1200">
                          <a:solidFill>
                            <a:schemeClr val="dk1"/>
                          </a:solidFill>
                          <a:latin typeface="Calibri" panose="020F0502020204030204"/>
                        </a:defRPr>
                      </a:lvl8pPr>
                      <a:lvl9pPr marL="3657509" algn="l" defTabSz="914378" rtl="0" eaLnBrk="1" latinLnBrk="0" hangingPunct="1">
                        <a:defRPr sz="1800" kern="1200">
                          <a:solidFill>
                            <a:schemeClr val="dk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kern="1200">
                          <a:solidFill>
                            <a:schemeClr val="dk1"/>
                          </a:solidFill>
                          <a:latin typeface="Calibri" panose="020F0502020204030204"/>
                        </a:defRPr>
                      </a:lvl1pPr>
                      <a:lvl2pPr marL="457189" algn="l" defTabSz="914378" rtl="0" eaLnBrk="1" latinLnBrk="0" hangingPunct="1">
                        <a:defRPr sz="1800" kern="1200">
                          <a:solidFill>
                            <a:schemeClr val="dk1"/>
                          </a:solidFill>
                          <a:latin typeface="Calibri" panose="020F0502020204030204"/>
                        </a:defRPr>
                      </a:lvl2pPr>
                      <a:lvl3pPr marL="914378" algn="l" defTabSz="914378" rtl="0" eaLnBrk="1" latinLnBrk="0" hangingPunct="1">
                        <a:defRPr sz="1800" kern="1200">
                          <a:solidFill>
                            <a:schemeClr val="dk1"/>
                          </a:solidFill>
                          <a:latin typeface="Calibri" panose="020F0502020204030204"/>
                        </a:defRPr>
                      </a:lvl3pPr>
                      <a:lvl4pPr marL="1371566" algn="l" defTabSz="914378" rtl="0" eaLnBrk="1" latinLnBrk="0" hangingPunct="1">
                        <a:defRPr sz="1800" kern="1200">
                          <a:solidFill>
                            <a:schemeClr val="dk1"/>
                          </a:solidFill>
                          <a:latin typeface="Calibri" panose="020F0502020204030204"/>
                        </a:defRPr>
                      </a:lvl4pPr>
                      <a:lvl5pPr marL="1828754" algn="l" defTabSz="914378" rtl="0" eaLnBrk="1" latinLnBrk="0" hangingPunct="1">
                        <a:defRPr sz="1800" kern="1200">
                          <a:solidFill>
                            <a:schemeClr val="dk1"/>
                          </a:solidFill>
                          <a:latin typeface="Calibri" panose="020F0502020204030204"/>
                        </a:defRPr>
                      </a:lvl5pPr>
                      <a:lvl6pPr marL="2285943" algn="l" defTabSz="914378" rtl="0" eaLnBrk="1" latinLnBrk="0" hangingPunct="1">
                        <a:defRPr sz="1800" kern="1200">
                          <a:solidFill>
                            <a:schemeClr val="dk1"/>
                          </a:solidFill>
                          <a:latin typeface="Calibri" panose="020F0502020204030204"/>
                        </a:defRPr>
                      </a:lvl6pPr>
                      <a:lvl7pPr marL="2743132" algn="l" defTabSz="914378" rtl="0" eaLnBrk="1" latinLnBrk="0" hangingPunct="1">
                        <a:defRPr sz="1800" kern="1200">
                          <a:solidFill>
                            <a:schemeClr val="dk1"/>
                          </a:solidFill>
                          <a:latin typeface="Calibri" panose="020F0502020204030204"/>
                        </a:defRPr>
                      </a:lvl7pPr>
                      <a:lvl8pPr marL="3200320" algn="l" defTabSz="914378" rtl="0" eaLnBrk="1" latinLnBrk="0" hangingPunct="1">
                        <a:defRPr sz="1800" kern="1200">
                          <a:solidFill>
                            <a:schemeClr val="dk1"/>
                          </a:solidFill>
                          <a:latin typeface="Calibri" panose="020F0502020204030204"/>
                        </a:defRPr>
                      </a:lvl8pPr>
                      <a:lvl9pPr marL="3657509" algn="l" defTabSz="914378" rtl="0" eaLnBrk="1" latinLnBrk="0" hangingPunct="1">
                        <a:defRPr sz="1800" kern="1200">
                          <a:solidFill>
                            <a:schemeClr val="dk1"/>
                          </a:solidFill>
                          <a:latin typeface="Calibri" panose="020F0502020204030204"/>
                        </a:defRPr>
                      </a:lvl9pPr>
                    </a:lstStyle>
                    <a:p>
                      <a:endParaRPr lang="en-GB" sz="100"/>
                    </a:p>
                  </a:txBody>
                  <a:tcPr marL="0" marR="0">
                    <a:lnL w="19050" cap="flat" cmpd="sng" algn="ctr">
                      <a:solidFill>
                        <a:srgbClr val="000000"/>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kern="1200">
                          <a:solidFill>
                            <a:schemeClr val="dk1"/>
                          </a:solidFill>
                          <a:latin typeface="Calibri" panose="020F0502020204030204"/>
                        </a:defRPr>
                      </a:lvl1pPr>
                      <a:lvl2pPr marL="457189" algn="l" defTabSz="914378" rtl="0" eaLnBrk="1" latinLnBrk="0" hangingPunct="1">
                        <a:defRPr sz="1800" kern="1200">
                          <a:solidFill>
                            <a:schemeClr val="dk1"/>
                          </a:solidFill>
                          <a:latin typeface="Calibri" panose="020F0502020204030204"/>
                        </a:defRPr>
                      </a:lvl2pPr>
                      <a:lvl3pPr marL="914378" algn="l" defTabSz="914378" rtl="0" eaLnBrk="1" latinLnBrk="0" hangingPunct="1">
                        <a:defRPr sz="1800" kern="1200">
                          <a:solidFill>
                            <a:schemeClr val="dk1"/>
                          </a:solidFill>
                          <a:latin typeface="Calibri" panose="020F0502020204030204"/>
                        </a:defRPr>
                      </a:lvl3pPr>
                      <a:lvl4pPr marL="1371566" algn="l" defTabSz="914378" rtl="0" eaLnBrk="1" latinLnBrk="0" hangingPunct="1">
                        <a:defRPr sz="1800" kern="1200">
                          <a:solidFill>
                            <a:schemeClr val="dk1"/>
                          </a:solidFill>
                          <a:latin typeface="Calibri" panose="020F0502020204030204"/>
                        </a:defRPr>
                      </a:lvl4pPr>
                      <a:lvl5pPr marL="1828754" algn="l" defTabSz="914378" rtl="0" eaLnBrk="1" latinLnBrk="0" hangingPunct="1">
                        <a:defRPr sz="1800" kern="1200">
                          <a:solidFill>
                            <a:schemeClr val="dk1"/>
                          </a:solidFill>
                          <a:latin typeface="Calibri" panose="020F0502020204030204"/>
                        </a:defRPr>
                      </a:lvl5pPr>
                      <a:lvl6pPr marL="2285943" algn="l" defTabSz="914378" rtl="0" eaLnBrk="1" latinLnBrk="0" hangingPunct="1">
                        <a:defRPr sz="1800" kern="1200">
                          <a:solidFill>
                            <a:schemeClr val="dk1"/>
                          </a:solidFill>
                          <a:latin typeface="Calibri" panose="020F0502020204030204"/>
                        </a:defRPr>
                      </a:lvl6pPr>
                      <a:lvl7pPr marL="2743132" algn="l" defTabSz="914378" rtl="0" eaLnBrk="1" latinLnBrk="0" hangingPunct="1">
                        <a:defRPr sz="1800" kern="1200">
                          <a:solidFill>
                            <a:schemeClr val="dk1"/>
                          </a:solidFill>
                          <a:latin typeface="Calibri" panose="020F0502020204030204"/>
                        </a:defRPr>
                      </a:lvl7pPr>
                      <a:lvl8pPr marL="3200320" algn="l" defTabSz="914378" rtl="0" eaLnBrk="1" latinLnBrk="0" hangingPunct="1">
                        <a:defRPr sz="1800" kern="1200">
                          <a:solidFill>
                            <a:schemeClr val="dk1"/>
                          </a:solidFill>
                          <a:latin typeface="Calibri" panose="020F0502020204030204"/>
                        </a:defRPr>
                      </a:lvl8pPr>
                      <a:lvl9pPr marL="3657509" algn="l" defTabSz="914378" rtl="0" eaLnBrk="1" latinLnBrk="0" hangingPunct="1">
                        <a:defRPr sz="1800" kern="1200">
                          <a:solidFill>
                            <a:schemeClr val="dk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kern="1200">
                          <a:solidFill>
                            <a:schemeClr val="dk1"/>
                          </a:solidFill>
                          <a:latin typeface="Calibri" panose="020F0502020204030204"/>
                        </a:defRPr>
                      </a:lvl1pPr>
                      <a:lvl2pPr marL="457189" algn="l" defTabSz="914378" rtl="0" eaLnBrk="1" latinLnBrk="0" hangingPunct="1">
                        <a:defRPr sz="1800" kern="1200">
                          <a:solidFill>
                            <a:schemeClr val="dk1"/>
                          </a:solidFill>
                          <a:latin typeface="Calibri" panose="020F0502020204030204"/>
                        </a:defRPr>
                      </a:lvl2pPr>
                      <a:lvl3pPr marL="914378" algn="l" defTabSz="914378" rtl="0" eaLnBrk="1" latinLnBrk="0" hangingPunct="1">
                        <a:defRPr sz="1800" kern="1200">
                          <a:solidFill>
                            <a:schemeClr val="dk1"/>
                          </a:solidFill>
                          <a:latin typeface="Calibri" panose="020F0502020204030204"/>
                        </a:defRPr>
                      </a:lvl3pPr>
                      <a:lvl4pPr marL="1371566" algn="l" defTabSz="914378" rtl="0" eaLnBrk="1" latinLnBrk="0" hangingPunct="1">
                        <a:defRPr sz="1800" kern="1200">
                          <a:solidFill>
                            <a:schemeClr val="dk1"/>
                          </a:solidFill>
                          <a:latin typeface="Calibri" panose="020F0502020204030204"/>
                        </a:defRPr>
                      </a:lvl4pPr>
                      <a:lvl5pPr marL="1828754" algn="l" defTabSz="914378" rtl="0" eaLnBrk="1" latinLnBrk="0" hangingPunct="1">
                        <a:defRPr sz="1800" kern="1200">
                          <a:solidFill>
                            <a:schemeClr val="dk1"/>
                          </a:solidFill>
                          <a:latin typeface="Calibri" panose="020F0502020204030204"/>
                        </a:defRPr>
                      </a:lvl5pPr>
                      <a:lvl6pPr marL="2285943" algn="l" defTabSz="914378" rtl="0" eaLnBrk="1" latinLnBrk="0" hangingPunct="1">
                        <a:defRPr sz="1800" kern="1200">
                          <a:solidFill>
                            <a:schemeClr val="dk1"/>
                          </a:solidFill>
                          <a:latin typeface="Calibri" panose="020F0502020204030204"/>
                        </a:defRPr>
                      </a:lvl6pPr>
                      <a:lvl7pPr marL="2743132" algn="l" defTabSz="914378" rtl="0" eaLnBrk="1" latinLnBrk="0" hangingPunct="1">
                        <a:defRPr sz="1800" kern="1200">
                          <a:solidFill>
                            <a:schemeClr val="dk1"/>
                          </a:solidFill>
                          <a:latin typeface="Calibri" panose="020F0502020204030204"/>
                        </a:defRPr>
                      </a:lvl7pPr>
                      <a:lvl8pPr marL="3200320" algn="l" defTabSz="914378" rtl="0" eaLnBrk="1" latinLnBrk="0" hangingPunct="1">
                        <a:defRPr sz="1800" kern="1200">
                          <a:solidFill>
                            <a:schemeClr val="dk1"/>
                          </a:solidFill>
                          <a:latin typeface="Calibri" panose="020F0502020204030204"/>
                        </a:defRPr>
                      </a:lvl8pPr>
                      <a:lvl9pPr marL="3657509" algn="l" defTabSz="914378" rtl="0" eaLnBrk="1" latinLnBrk="0" hangingPunct="1">
                        <a:defRPr sz="1800" kern="1200">
                          <a:solidFill>
                            <a:schemeClr val="dk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kern="1200">
                          <a:solidFill>
                            <a:schemeClr val="dk1"/>
                          </a:solidFill>
                          <a:latin typeface="Calibri" panose="020F0502020204030204"/>
                        </a:defRPr>
                      </a:lvl1pPr>
                      <a:lvl2pPr marL="457189" algn="l" defTabSz="914378" rtl="0" eaLnBrk="1" latinLnBrk="0" hangingPunct="1">
                        <a:defRPr sz="1800" kern="1200">
                          <a:solidFill>
                            <a:schemeClr val="dk1"/>
                          </a:solidFill>
                          <a:latin typeface="Calibri" panose="020F0502020204030204"/>
                        </a:defRPr>
                      </a:lvl2pPr>
                      <a:lvl3pPr marL="914378" algn="l" defTabSz="914378" rtl="0" eaLnBrk="1" latinLnBrk="0" hangingPunct="1">
                        <a:defRPr sz="1800" kern="1200">
                          <a:solidFill>
                            <a:schemeClr val="dk1"/>
                          </a:solidFill>
                          <a:latin typeface="Calibri" panose="020F0502020204030204"/>
                        </a:defRPr>
                      </a:lvl3pPr>
                      <a:lvl4pPr marL="1371566" algn="l" defTabSz="914378" rtl="0" eaLnBrk="1" latinLnBrk="0" hangingPunct="1">
                        <a:defRPr sz="1800" kern="1200">
                          <a:solidFill>
                            <a:schemeClr val="dk1"/>
                          </a:solidFill>
                          <a:latin typeface="Calibri" panose="020F0502020204030204"/>
                        </a:defRPr>
                      </a:lvl4pPr>
                      <a:lvl5pPr marL="1828754" algn="l" defTabSz="914378" rtl="0" eaLnBrk="1" latinLnBrk="0" hangingPunct="1">
                        <a:defRPr sz="1800" kern="1200">
                          <a:solidFill>
                            <a:schemeClr val="dk1"/>
                          </a:solidFill>
                          <a:latin typeface="Calibri" panose="020F0502020204030204"/>
                        </a:defRPr>
                      </a:lvl5pPr>
                      <a:lvl6pPr marL="2285943" algn="l" defTabSz="914378" rtl="0" eaLnBrk="1" latinLnBrk="0" hangingPunct="1">
                        <a:defRPr sz="1800" kern="1200">
                          <a:solidFill>
                            <a:schemeClr val="dk1"/>
                          </a:solidFill>
                          <a:latin typeface="Calibri" panose="020F0502020204030204"/>
                        </a:defRPr>
                      </a:lvl6pPr>
                      <a:lvl7pPr marL="2743132" algn="l" defTabSz="914378" rtl="0" eaLnBrk="1" latinLnBrk="0" hangingPunct="1">
                        <a:defRPr sz="1800" kern="1200">
                          <a:solidFill>
                            <a:schemeClr val="dk1"/>
                          </a:solidFill>
                          <a:latin typeface="Calibri" panose="020F0502020204030204"/>
                        </a:defRPr>
                      </a:lvl7pPr>
                      <a:lvl8pPr marL="3200320" algn="l" defTabSz="914378" rtl="0" eaLnBrk="1" latinLnBrk="0" hangingPunct="1">
                        <a:defRPr sz="1800" kern="1200">
                          <a:solidFill>
                            <a:schemeClr val="dk1"/>
                          </a:solidFill>
                          <a:latin typeface="Calibri" panose="020F0502020204030204"/>
                        </a:defRPr>
                      </a:lvl8pPr>
                      <a:lvl9pPr marL="3657509" algn="l" defTabSz="914378" rtl="0" eaLnBrk="1" latinLnBrk="0" hangingPunct="1">
                        <a:defRPr sz="1800" kern="1200">
                          <a:solidFill>
                            <a:schemeClr val="dk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kern="1200">
                          <a:solidFill>
                            <a:schemeClr val="dk1"/>
                          </a:solidFill>
                          <a:latin typeface="Calibri" panose="020F0502020204030204"/>
                        </a:defRPr>
                      </a:lvl1pPr>
                      <a:lvl2pPr marL="457189" algn="l" defTabSz="914378" rtl="0" eaLnBrk="1" latinLnBrk="0" hangingPunct="1">
                        <a:defRPr sz="1800" kern="1200">
                          <a:solidFill>
                            <a:schemeClr val="dk1"/>
                          </a:solidFill>
                          <a:latin typeface="Calibri" panose="020F0502020204030204"/>
                        </a:defRPr>
                      </a:lvl2pPr>
                      <a:lvl3pPr marL="914378" algn="l" defTabSz="914378" rtl="0" eaLnBrk="1" latinLnBrk="0" hangingPunct="1">
                        <a:defRPr sz="1800" kern="1200">
                          <a:solidFill>
                            <a:schemeClr val="dk1"/>
                          </a:solidFill>
                          <a:latin typeface="Calibri" panose="020F0502020204030204"/>
                        </a:defRPr>
                      </a:lvl3pPr>
                      <a:lvl4pPr marL="1371566" algn="l" defTabSz="914378" rtl="0" eaLnBrk="1" latinLnBrk="0" hangingPunct="1">
                        <a:defRPr sz="1800" kern="1200">
                          <a:solidFill>
                            <a:schemeClr val="dk1"/>
                          </a:solidFill>
                          <a:latin typeface="Calibri" panose="020F0502020204030204"/>
                        </a:defRPr>
                      </a:lvl4pPr>
                      <a:lvl5pPr marL="1828754" algn="l" defTabSz="914378" rtl="0" eaLnBrk="1" latinLnBrk="0" hangingPunct="1">
                        <a:defRPr sz="1800" kern="1200">
                          <a:solidFill>
                            <a:schemeClr val="dk1"/>
                          </a:solidFill>
                          <a:latin typeface="Calibri" panose="020F0502020204030204"/>
                        </a:defRPr>
                      </a:lvl5pPr>
                      <a:lvl6pPr marL="2285943" algn="l" defTabSz="914378" rtl="0" eaLnBrk="1" latinLnBrk="0" hangingPunct="1">
                        <a:defRPr sz="1800" kern="1200">
                          <a:solidFill>
                            <a:schemeClr val="dk1"/>
                          </a:solidFill>
                          <a:latin typeface="Calibri" panose="020F0502020204030204"/>
                        </a:defRPr>
                      </a:lvl6pPr>
                      <a:lvl7pPr marL="2743132" algn="l" defTabSz="914378" rtl="0" eaLnBrk="1" latinLnBrk="0" hangingPunct="1">
                        <a:defRPr sz="1800" kern="1200">
                          <a:solidFill>
                            <a:schemeClr val="dk1"/>
                          </a:solidFill>
                          <a:latin typeface="Calibri" panose="020F0502020204030204"/>
                        </a:defRPr>
                      </a:lvl7pPr>
                      <a:lvl8pPr marL="3200320" algn="l" defTabSz="914378" rtl="0" eaLnBrk="1" latinLnBrk="0" hangingPunct="1">
                        <a:defRPr sz="1800" kern="1200">
                          <a:solidFill>
                            <a:schemeClr val="dk1"/>
                          </a:solidFill>
                          <a:latin typeface="Calibri" panose="020F0502020204030204"/>
                        </a:defRPr>
                      </a:lvl8pPr>
                      <a:lvl9pPr marL="3657509" algn="l" defTabSz="914378" rtl="0" eaLnBrk="1" latinLnBrk="0" hangingPunct="1">
                        <a:defRPr sz="1800" kern="1200">
                          <a:solidFill>
                            <a:schemeClr val="dk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kern="1200">
                          <a:solidFill>
                            <a:schemeClr val="dk1"/>
                          </a:solidFill>
                          <a:latin typeface="Calibri" panose="020F0502020204030204"/>
                        </a:defRPr>
                      </a:lvl1pPr>
                      <a:lvl2pPr marL="457189" algn="l" defTabSz="914378" rtl="0" eaLnBrk="1" latinLnBrk="0" hangingPunct="1">
                        <a:defRPr sz="1800" kern="1200">
                          <a:solidFill>
                            <a:schemeClr val="dk1"/>
                          </a:solidFill>
                          <a:latin typeface="Calibri" panose="020F0502020204030204"/>
                        </a:defRPr>
                      </a:lvl2pPr>
                      <a:lvl3pPr marL="914378" algn="l" defTabSz="914378" rtl="0" eaLnBrk="1" latinLnBrk="0" hangingPunct="1">
                        <a:defRPr sz="1800" kern="1200">
                          <a:solidFill>
                            <a:schemeClr val="dk1"/>
                          </a:solidFill>
                          <a:latin typeface="Calibri" panose="020F0502020204030204"/>
                        </a:defRPr>
                      </a:lvl3pPr>
                      <a:lvl4pPr marL="1371566" algn="l" defTabSz="914378" rtl="0" eaLnBrk="1" latinLnBrk="0" hangingPunct="1">
                        <a:defRPr sz="1800" kern="1200">
                          <a:solidFill>
                            <a:schemeClr val="dk1"/>
                          </a:solidFill>
                          <a:latin typeface="Calibri" panose="020F0502020204030204"/>
                        </a:defRPr>
                      </a:lvl4pPr>
                      <a:lvl5pPr marL="1828754" algn="l" defTabSz="914378" rtl="0" eaLnBrk="1" latinLnBrk="0" hangingPunct="1">
                        <a:defRPr sz="1800" kern="1200">
                          <a:solidFill>
                            <a:schemeClr val="dk1"/>
                          </a:solidFill>
                          <a:latin typeface="Calibri" panose="020F0502020204030204"/>
                        </a:defRPr>
                      </a:lvl5pPr>
                      <a:lvl6pPr marL="2285943" algn="l" defTabSz="914378" rtl="0" eaLnBrk="1" latinLnBrk="0" hangingPunct="1">
                        <a:defRPr sz="1800" kern="1200">
                          <a:solidFill>
                            <a:schemeClr val="dk1"/>
                          </a:solidFill>
                          <a:latin typeface="Calibri" panose="020F0502020204030204"/>
                        </a:defRPr>
                      </a:lvl6pPr>
                      <a:lvl7pPr marL="2743132" algn="l" defTabSz="914378" rtl="0" eaLnBrk="1" latinLnBrk="0" hangingPunct="1">
                        <a:defRPr sz="1800" kern="1200">
                          <a:solidFill>
                            <a:schemeClr val="dk1"/>
                          </a:solidFill>
                          <a:latin typeface="Calibri" panose="020F0502020204030204"/>
                        </a:defRPr>
                      </a:lvl7pPr>
                      <a:lvl8pPr marL="3200320" algn="l" defTabSz="914378" rtl="0" eaLnBrk="1" latinLnBrk="0" hangingPunct="1">
                        <a:defRPr sz="1800" kern="1200">
                          <a:solidFill>
                            <a:schemeClr val="dk1"/>
                          </a:solidFill>
                          <a:latin typeface="Calibri" panose="020F0502020204030204"/>
                        </a:defRPr>
                      </a:lvl8pPr>
                      <a:lvl9pPr marL="3657509" algn="l" defTabSz="914378" rtl="0" eaLnBrk="1" latinLnBrk="0" hangingPunct="1">
                        <a:defRPr sz="1800" kern="1200">
                          <a:solidFill>
                            <a:schemeClr val="dk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kern="1200">
                          <a:solidFill>
                            <a:schemeClr val="dk1"/>
                          </a:solidFill>
                          <a:latin typeface="Calibri" panose="020F0502020204030204"/>
                        </a:defRPr>
                      </a:lvl1pPr>
                      <a:lvl2pPr marL="457189" algn="l" defTabSz="914378" rtl="0" eaLnBrk="1" latinLnBrk="0" hangingPunct="1">
                        <a:defRPr sz="1800" kern="1200">
                          <a:solidFill>
                            <a:schemeClr val="dk1"/>
                          </a:solidFill>
                          <a:latin typeface="Calibri" panose="020F0502020204030204"/>
                        </a:defRPr>
                      </a:lvl2pPr>
                      <a:lvl3pPr marL="914378" algn="l" defTabSz="914378" rtl="0" eaLnBrk="1" latinLnBrk="0" hangingPunct="1">
                        <a:defRPr sz="1800" kern="1200">
                          <a:solidFill>
                            <a:schemeClr val="dk1"/>
                          </a:solidFill>
                          <a:latin typeface="Calibri" panose="020F0502020204030204"/>
                        </a:defRPr>
                      </a:lvl3pPr>
                      <a:lvl4pPr marL="1371566" algn="l" defTabSz="914378" rtl="0" eaLnBrk="1" latinLnBrk="0" hangingPunct="1">
                        <a:defRPr sz="1800" kern="1200">
                          <a:solidFill>
                            <a:schemeClr val="dk1"/>
                          </a:solidFill>
                          <a:latin typeface="Calibri" panose="020F0502020204030204"/>
                        </a:defRPr>
                      </a:lvl4pPr>
                      <a:lvl5pPr marL="1828754" algn="l" defTabSz="914378" rtl="0" eaLnBrk="1" latinLnBrk="0" hangingPunct="1">
                        <a:defRPr sz="1800" kern="1200">
                          <a:solidFill>
                            <a:schemeClr val="dk1"/>
                          </a:solidFill>
                          <a:latin typeface="Calibri" panose="020F0502020204030204"/>
                        </a:defRPr>
                      </a:lvl5pPr>
                      <a:lvl6pPr marL="2285943" algn="l" defTabSz="914378" rtl="0" eaLnBrk="1" latinLnBrk="0" hangingPunct="1">
                        <a:defRPr sz="1800" kern="1200">
                          <a:solidFill>
                            <a:schemeClr val="dk1"/>
                          </a:solidFill>
                          <a:latin typeface="Calibri" panose="020F0502020204030204"/>
                        </a:defRPr>
                      </a:lvl6pPr>
                      <a:lvl7pPr marL="2743132" algn="l" defTabSz="914378" rtl="0" eaLnBrk="1" latinLnBrk="0" hangingPunct="1">
                        <a:defRPr sz="1800" kern="1200">
                          <a:solidFill>
                            <a:schemeClr val="dk1"/>
                          </a:solidFill>
                          <a:latin typeface="Calibri" panose="020F0502020204030204"/>
                        </a:defRPr>
                      </a:lvl7pPr>
                      <a:lvl8pPr marL="3200320" algn="l" defTabSz="914378" rtl="0" eaLnBrk="1" latinLnBrk="0" hangingPunct="1">
                        <a:defRPr sz="1800" kern="1200">
                          <a:solidFill>
                            <a:schemeClr val="dk1"/>
                          </a:solidFill>
                          <a:latin typeface="Calibri" panose="020F0502020204030204"/>
                        </a:defRPr>
                      </a:lvl8pPr>
                      <a:lvl9pPr marL="3657509" algn="l" defTabSz="914378" rtl="0" eaLnBrk="1" latinLnBrk="0" hangingPunct="1">
                        <a:defRPr sz="1800" kern="1200">
                          <a:solidFill>
                            <a:schemeClr val="dk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kern="1200">
                          <a:solidFill>
                            <a:schemeClr val="dk1"/>
                          </a:solidFill>
                          <a:latin typeface="Calibri" panose="020F0502020204030204"/>
                        </a:defRPr>
                      </a:lvl1pPr>
                      <a:lvl2pPr marL="457189" algn="l" defTabSz="914378" rtl="0" eaLnBrk="1" latinLnBrk="0" hangingPunct="1">
                        <a:defRPr sz="1800" kern="1200">
                          <a:solidFill>
                            <a:schemeClr val="dk1"/>
                          </a:solidFill>
                          <a:latin typeface="Calibri" panose="020F0502020204030204"/>
                        </a:defRPr>
                      </a:lvl2pPr>
                      <a:lvl3pPr marL="914378" algn="l" defTabSz="914378" rtl="0" eaLnBrk="1" latinLnBrk="0" hangingPunct="1">
                        <a:defRPr sz="1800" kern="1200">
                          <a:solidFill>
                            <a:schemeClr val="dk1"/>
                          </a:solidFill>
                          <a:latin typeface="Calibri" panose="020F0502020204030204"/>
                        </a:defRPr>
                      </a:lvl3pPr>
                      <a:lvl4pPr marL="1371566" algn="l" defTabSz="914378" rtl="0" eaLnBrk="1" latinLnBrk="0" hangingPunct="1">
                        <a:defRPr sz="1800" kern="1200">
                          <a:solidFill>
                            <a:schemeClr val="dk1"/>
                          </a:solidFill>
                          <a:latin typeface="Calibri" panose="020F0502020204030204"/>
                        </a:defRPr>
                      </a:lvl4pPr>
                      <a:lvl5pPr marL="1828754" algn="l" defTabSz="914378" rtl="0" eaLnBrk="1" latinLnBrk="0" hangingPunct="1">
                        <a:defRPr sz="1800" kern="1200">
                          <a:solidFill>
                            <a:schemeClr val="dk1"/>
                          </a:solidFill>
                          <a:latin typeface="Calibri" panose="020F0502020204030204"/>
                        </a:defRPr>
                      </a:lvl5pPr>
                      <a:lvl6pPr marL="2285943" algn="l" defTabSz="914378" rtl="0" eaLnBrk="1" latinLnBrk="0" hangingPunct="1">
                        <a:defRPr sz="1800" kern="1200">
                          <a:solidFill>
                            <a:schemeClr val="dk1"/>
                          </a:solidFill>
                          <a:latin typeface="Calibri" panose="020F0502020204030204"/>
                        </a:defRPr>
                      </a:lvl6pPr>
                      <a:lvl7pPr marL="2743132" algn="l" defTabSz="914378" rtl="0" eaLnBrk="1" latinLnBrk="0" hangingPunct="1">
                        <a:defRPr sz="1800" kern="1200">
                          <a:solidFill>
                            <a:schemeClr val="dk1"/>
                          </a:solidFill>
                          <a:latin typeface="Calibri" panose="020F0502020204030204"/>
                        </a:defRPr>
                      </a:lvl7pPr>
                      <a:lvl8pPr marL="3200320" algn="l" defTabSz="914378" rtl="0" eaLnBrk="1" latinLnBrk="0" hangingPunct="1">
                        <a:defRPr sz="1800" kern="1200">
                          <a:solidFill>
                            <a:schemeClr val="dk1"/>
                          </a:solidFill>
                          <a:latin typeface="Calibri" panose="020F0502020204030204"/>
                        </a:defRPr>
                      </a:lvl8pPr>
                      <a:lvl9pPr marL="3657509" algn="l" defTabSz="914378" rtl="0" eaLnBrk="1" latinLnBrk="0" hangingPunct="1">
                        <a:defRPr sz="1800" kern="1200">
                          <a:solidFill>
                            <a:schemeClr val="dk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kern="1200">
                          <a:solidFill>
                            <a:schemeClr val="dk1"/>
                          </a:solidFill>
                          <a:latin typeface="Calibri" panose="020F0502020204030204"/>
                        </a:defRPr>
                      </a:lvl1pPr>
                      <a:lvl2pPr marL="457189" algn="l" defTabSz="914378" rtl="0" eaLnBrk="1" latinLnBrk="0" hangingPunct="1">
                        <a:defRPr sz="1800" kern="1200">
                          <a:solidFill>
                            <a:schemeClr val="dk1"/>
                          </a:solidFill>
                          <a:latin typeface="Calibri" panose="020F0502020204030204"/>
                        </a:defRPr>
                      </a:lvl2pPr>
                      <a:lvl3pPr marL="914378" algn="l" defTabSz="914378" rtl="0" eaLnBrk="1" latinLnBrk="0" hangingPunct="1">
                        <a:defRPr sz="1800" kern="1200">
                          <a:solidFill>
                            <a:schemeClr val="dk1"/>
                          </a:solidFill>
                          <a:latin typeface="Calibri" panose="020F0502020204030204"/>
                        </a:defRPr>
                      </a:lvl3pPr>
                      <a:lvl4pPr marL="1371566" algn="l" defTabSz="914378" rtl="0" eaLnBrk="1" latinLnBrk="0" hangingPunct="1">
                        <a:defRPr sz="1800" kern="1200">
                          <a:solidFill>
                            <a:schemeClr val="dk1"/>
                          </a:solidFill>
                          <a:latin typeface="Calibri" panose="020F0502020204030204"/>
                        </a:defRPr>
                      </a:lvl4pPr>
                      <a:lvl5pPr marL="1828754" algn="l" defTabSz="914378" rtl="0" eaLnBrk="1" latinLnBrk="0" hangingPunct="1">
                        <a:defRPr sz="1800" kern="1200">
                          <a:solidFill>
                            <a:schemeClr val="dk1"/>
                          </a:solidFill>
                          <a:latin typeface="Calibri" panose="020F0502020204030204"/>
                        </a:defRPr>
                      </a:lvl5pPr>
                      <a:lvl6pPr marL="2285943" algn="l" defTabSz="914378" rtl="0" eaLnBrk="1" latinLnBrk="0" hangingPunct="1">
                        <a:defRPr sz="1800" kern="1200">
                          <a:solidFill>
                            <a:schemeClr val="dk1"/>
                          </a:solidFill>
                          <a:latin typeface="Calibri" panose="020F0502020204030204"/>
                        </a:defRPr>
                      </a:lvl6pPr>
                      <a:lvl7pPr marL="2743132" algn="l" defTabSz="914378" rtl="0" eaLnBrk="1" latinLnBrk="0" hangingPunct="1">
                        <a:defRPr sz="1800" kern="1200">
                          <a:solidFill>
                            <a:schemeClr val="dk1"/>
                          </a:solidFill>
                          <a:latin typeface="Calibri" panose="020F0502020204030204"/>
                        </a:defRPr>
                      </a:lvl7pPr>
                      <a:lvl8pPr marL="3200320" algn="l" defTabSz="914378" rtl="0" eaLnBrk="1" latinLnBrk="0" hangingPunct="1">
                        <a:defRPr sz="1800" kern="1200">
                          <a:solidFill>
                            <a:schemeClr val="dk1"/>
                          </a:solidFill>
                          <a:latin typeface="Calibri" panose="020F0502020204030204"/>
                        </a:defRPr>
                      </a:lvl8pPr>
                      <a:lvl9pPr marL="3657509" algn="l" defTabSz="914378" rtl="0" eaLnBrk="1" latinLnBrk="0" hangingPunct="1">
                        <a:defRPr sz="1800" kern="1200">
                          <a:solidFill>
                            <a:schemeClr val="dk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kern="1200">
                          <a:solidFill>
                            <a:schemeClr val="dk1"/>
                          </a:solidFill>
                          <a:latin typeface="Calibri" panose="020F0502020204030204"/>
                        </a:defRPr>
                      </a:lvl1pPr>
                      <a:lvl2pPr marL="457189" algn="l" defTabSz="914378" rtl="0" eaLnBrk="1" latinLnBrk="0" hangingPunct="1">
                        <a:defRPr sz="1800" kern="1200">
                          <a:solidFill>
                            <a:schemeClr val="dk1"/>
                          </a:solidFill>
                          <a:latin typeface="Calibri" panose="020F0502020204030204"/>
                        </a:defRPr>
                      </a:lvl2pPr>
                      <a:lvl3pPr marL="914378" algn="l" defTabSz="914378" rtl="0" eaLnBrk="1" latinLnBrk="0" hangingPunct="1">
                        <a:defRPr sz="1800" kern="1200">
                          <a:solidFill>
                            <a:schemeClr val="dk1"/>
                          </a:solidFill>
                          <a:latin typeface="Calibri" panose="020F0502020204030204"/>
                        </a:defRPr>
                      </a:lvl3pPr>
                      <a:lvl4pPr marL="1371566" algn="l" defTabSz="914378" rtl="0" eaLnBrk="1" latinLnBrk="0" hangingPunct="1">
                        <a:defRPr sz="1800" kern="1200">
                          <a:solidFill>
                            <a:schemeClr val="dk1"/>
                          </a:solidFill>
                          <a:latin typeface="Calibri" panose="020F0502020204030204"/>
                        </a:defRPr>
                      </a:lvl4pPr>
                      <a:lvl5pPr marL="1828754" algn="l" defTabSz="914378" rtl="0" eaLnBrk="1" latinLnBrk="0" hangingPunct="1">
                        <a:defRPr sz="1800" kern="1200">
                          <a:solidFill>
                            <a:schemeClr val="dk1"/>
                          </a:solidFill>
                          <a:latin typeface="Calibri" panose="020F0502020204030204"/>
                        </a:defRPr>
                      </a:lvl5pPr>
                      <a:lvl6pPr marL="2285943" algn="l" defTabSz="914378" rtl="0" eaLnBrk="1" latinLnBrk="0" hangingPunct="1">
                        <a:defRPr sz="1800" kern="1200">
                          <a:solidFill>
                            <a:schemeClr val="dk1"/>
                          </a:solidFill>
                          <a:latin typeface="Calibri" panose="020F0502020204030204"/>
                        </a:defRPr>
                      </a:lvl6pPr>
                      <a:lvl7pPr marL="2743132" algn="l" defTabSz="914378" rtl="0" eaLnBrk="1" latinLnBrk="0" hangingPunct="1">
                        <a:defRPr sz="1800" kern="1200">
                          <a:solidFill>
                            <a:schemeClr val="dk1"/>
                          </a:solidFill>
                          <a:latin typeface="Calibri" panose="020F0502020204030204"/>
                        </a:defRPr>
                      </a:lvl7pPr>
                      <a:lvl8pPr marL="3200320" algn="l" defTabSz="914378" rtl="0" eaLnBrk="1" latinLnBrk="0" hangingPunct="1">
                        <a:defRPr sz="1800" kern="1200">
                          <a:solidFill>
                            <a:schemeClr val="dk1"/>
                          </a:solidFill>
                          <a:latin typeface="Calibri" panose="020F0502020204030204"/>
                        </a:defRPr>
                      </a:lvl8pPr>
                      <a:lvl9pPr marL="3657509" algn="l" defTabSz="914378" rtl="0" eaLnBrk="1" latinLnBrk="0" hangingPunct="1">
                        <a:defRPr sz="1800" kern="1200">
                          <a:solidFill>
                            <a:schemeClr val="dk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kern="1200">
                          <a:solidFill>
                            <a:schemeClr val="dk1"/>
                          </a:solidFill>
                          <a:latin typeface="Calibri" panose="020F0502020204030204"/>
                        </a:defRPr>
                      </a:lvl1pPr>
                      <a:lvl2pPr marL="457189" algn="l" defTabSz="914378" rtl="0" eaLnBrk="1" latinLnBrk="0" hangingPunct="1">
                        <a:defRPr sz="1800" kern="1200">
                          <a:solidFill>
                            <a:schemeClr val="dk1"/>
                          </a:solidFill>
                          <a:latin typeface="Calibri" panose="020F0502020204030204"/>
                        </a:defRPr>
                      </a:lvl2pPr>
                      <a:lvl3pPr marL="914378" algn="l" defTabSz="914378" rtl="0" eaLnBrk="1" latinLnBrk="0" hangingPunct="1">
                        <a:defRPr sz="1800" kern="1200">
                          <a:solidFill>
                            <a:schemeClr val="dk1"/>
                          </a:solidFill>
                          <a:latin typeface="Calibri" panose="020F0502020204030204"/>
                        </a:defRPr>
                      </a:lvl3pPr>
                      <a:lvl4pPr marL="1371566" algn="l" defTabSz="914378" rtl="0" eaLnBrk="1" latinLnBrk="0" hangingPunct="1">
                        <a:defRPr sz="1800" kern="1200">
                          <a:solidFill>
                            <a:schemeClr val="dk1"/>
                          </a:solidFill>
                          <a:latin typeface="Calibri" panose="020F0502020204030204"/>
                        </a:defRPr>
                      </a:lvl4pPr>
                      <a:lvl5pPr marL="1828754" algn="l" defTabSz="914378" rtl="0" eaLnBrk="1" latinLnBrk="0" hangingPunct="1">
                        <a:defRPr sz="1800" kern="1200">
                          <a:solidFill>
                            <a:schemeClr val="dk1"/>
                          </a:solidFill>
                          <a:latin typeface="Calibri" panose="020F0502020204030204"/>
                        </a:defRPr>
                      </a:lvl5pPr>
                      <a:lvl6pPr marL="2285943" algn="l" defTabSz="914378" rtl="0" eaLnBrk="1" latinLnBrk="0" hangingPunct="1">
                        <a:defRPr sz="1800" kern="1200">
                          <a:solidFill>
                            <a:schemeClr val="dk1"/>
                          </a:solidFill>
                          <a:latin typeface="Calibri" panose="020F0502020204030204"/>
                        </a:defRPr>
                      </a:lvl6pPr>
                      <a:lvl7pPr marL="2743132" algn="l" defTabSz="914378" rtl="0" eaLnBrk="1" latinLnBrk="0" hangingPunct="1">
                        <a:defRPr sz="1800" kern="1200">
                          <a:solidFill>
                            <a:schemeClr val="dk1"/>
                          </a:solidFill>
                          <a:latin typeface="Calibri" panose="020F0502020204030204"/>
                        </a:defRPr>
                      </a:lvl7pPr>
                      <a:lvl8pPr marL="3200320" algn="l" defTabSz="914378" rtl="0" eaLnBrk="1" latinLnBrk="0" hangingPunct="1">
                        <a:defRPr sz="1800" kern="1200">
                          <a:solidFill>
                            <a:schemeClr val="dk1"/>
                          </a:solidFill>
                          <a:latin typeface="Calibri" panose="020F0502020204030204"/>
                        </a:defRPr>
                      </a:lvl8pPr>
                      <a:lvl9pPr marL="3657509" algn="l" defTabSz="914378" rtl="0" eaLnBrk="1" latinLnBrk="0" hangingPunct="1">
                        <a:defRPr sz="1800" kern="1200">
                          <a:solidFill>
                            <a:schemeClr val="dk1"/>
                          </a:solidFill>
                          <a:latin typeface="Calibri" panose="020F0502020204030204"/>
                        </a:defRPr>
                      </a:lvl9pPr>
                    </a:lstStyle>
                    <a:p>
                      <a:endParaRPr lang="en-GB" sz="100" dirty="0"/>
                    </a:p>
                  </a:txBody>
                  <a:tcPr marL="0" marR="0">
                    <a:lnL w="19050" cap="flat" cmpd="sng" algn="ctr">
                      <a:solidFill>
                        <a:srgbClr val="000000"/>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kern="1200">
                          <a:solidFill>
                            <a:schemeClr val="dk1"/>
                          </a:solidFill>
                          <a:latin typeface="Calibri" panose="020F0502020204030204"/>
                        </a:defRPr>
                      </a:lvl1pPr>
                      <a:lvl2pPr marL="457189" algn="l" defTabSz="914378" rtl="0" eaLnBrk="1" latinLnBrk="0" hangingPunct="1">
                        <a:defRPr sz="1800" kern="1200">
                          <a:solidFill>
                            <a:schemeClr val="dk1"/>
                          </a:solidFill>
                          <a:latin typeface="Calibri" panose="020F0502020204030204"/>
                        </a:defRPr>
                      </a:lvl2pPr>
                      <a:lvl3pPr marL="914378" algn="l" defTabSz="914378" rtl="0" eaLnBrk="1" latinLnBrk="0" hangingPunct="1">
                        <a:defRPr sz="1800" kern="1200">
                          <a:solidFill>
                            <a:schemeClr val="dk1"/>
                          </a:solidFill>
                          <a:latin typeface="Calibri" panose="020F0502020204030204"/>
                        </a:defRPr>
                      </a:lvl3pPr>
                      <a:lvl4pPr marL="1371566" algn="l" defTabSz="914378" rtl="0" eaLnBrk="1" latinLnBrk="0" hangingPunct="1">
                        <a:defRPr sz="1800" kern="1200">
                          <a:solidFill>
                            <a:schemeClr val="dk1"/>
                          </a:solidFill>
                          <a:latin typeface="Calibri" panose="020F0502020204030204"/>
                        </a:defRPr>
                      </a:lvl4pPr>
                      <a:lvl5pPr marL="1828754" algn="l" defTabSz="914378" rtl="0" eaLnBrk="1" latinLnBrk="0" hangingPunct="1">
                        <a:defRPr sz="1800" kern="1200">
                          <a:solidFill>
                            <a:schemeClr val="dk1"/>
                          </a:solidFill>
                          <a:latin typeface="Calibri" panose="020F0502020204030204"/>
                        </a:defRPr>
                      </a:lvl5pPr>
                      <a:lvl6pPr marL="2285943" algn="l" defTabSz="914378" rtl="0" eaLnBrk="1" latinLnBrk="0" hangingPunct="1">
                        <a:defRPr sz="1800" kern="1200">
                          <a:solidFill>
                            <a:schemeClr val="dk1"/>
                          </a:solidFill>
                          <a:latin typeface="Calibri" panose="020F0502020204030204"/>
                        </a:defRPr>
                      </a:lvl6pPr>
                      <a:lvl7pPr marL="2743132" algn="l" defTabSz="914378" rtl="0" eaLnBrk="1" latinLnBrk="0" hangingPunct="1">
                        <a:defRPr sz="1800" kern="1200">
                          <a:solidFill>
                            <a:schemeClr val="dk1"/>
                          </a:solidFill>
                          <a:latin typeface="Calibri" panose="020F0502020204030204"/>
                        </a:defRPr>
                      </a:lvl7pPr>
                      <a:lvl8pPr marL="3200320" algn="l" defTabSz="914378" rtl="0" eaLnBrk="1" latinLnBrk="0" hangingPunct="1">
                        <a:defRPr sz="1800" kern="1200">
                          <a:solidFill>
                            <a:schemeClr val="dk1"/>
                          </a:solidFill>
                          <a:latin typeface="Calibri" panose="020F0502020204030204"/>
                        </a:defRPr>
                      </a:lvl8pPr>
                      <a:lvl9pPr marL="3657509" algn="l" defTabSz="914378" rtl="0" eaLnBrk="1" latinLnBrk="0" hangingPunct="1">
                        <a:defRPr sz="1800" kern="1200">
                          <a:solidFill>
                            <a:schemeClr val="dk1"/>
                          </a:solidFill>
                          <a:latin typeface="Calibri" panose="020F0502020204030204"/>
                        </a:defRPr>
                      </a:lvl9pPr>
                    </a:lstStyle>
                    <a:p>
                      <a:endParaRPr lang="en-GB" sz="100" dirty="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kern="1200">
                          <a:solidFill>
                            <a:schemeClr val="dk1"/>
                          </a:solidFill>
                          <a:latin typeface="Calibri" panose="020F0502020204030204"/>
                        </a:defRPr>
                      </a:lvl1pPr>
                      <a:lvl2pPr marL="457189" algn="l" defTabSz="914378" rtl="0" eaLnBrk="1" latinLnBrk="0" hangingPunct="1">
                        <a:defRPr sz="1800" kern="1200">
                          <a:solidFill>
                            <a:schemeClr val="dk1"/>
                          </a:solidFill>
                          <a:latin typeface="Calibri" panose="020F0502020204030204"/>
                        </a:defRPr>
                      </a:lvl2pPr>
                      <a:lvl3pPr marL="914378" algn="l" defTabSz="914378" rtl="0" eaLnBrk="1" latinLnBrk="0" hangingPunct="1">
                        <a:defRPr sz="1800" kern="1200">
                          <a:solidFill>
                            <a:schemeClr val="dk1"/>
                          </a:solidFill>
                          <a:latin typeface="Calibri" panose="020F0502020204030204"/>
                        </a:defRPr>
                      </a:lvl3pPr>
                      <a:lvl4pPr marL="1371566" algn="l" defTabSz="914378" rtl="0" eaLnBrk="1" latinLnBrk="0" hangingPunct="1">
                        <a:defRPr sz="1800" kern="1200">
                          <a:solidFill>
                            <a:schemeClr val="dk1"/>
                          </a:solidFill>
                          <a:latin typeface="Calibri" panose="020F0502020204030204"/>
                        </a:defRPr>
                      </a:lvl4pPr>
                      <a:lvl5pPr marL="1828754" algn="l" defTabSz="914378" rtl="0" eaLnBrk="1" latinLnBrk="0" hangingPunct="1">
                        <a:defRPr sz="1800" kern="1200">
                          <a:solidFill>
                            <a:schemeClr val="dk1"/>
                          </a:solidFill>
                          <a:latin typeface="Calibri" panose="020F0502020204030204"/>
                        </a:defRPr>
                      </a:lvl5pPr>
                      <a:lvl6pPr marL="2285943" algn="l" defTabSz="914378" rtl="0" eaLnBrk="1" latinLnBrk="0" hangingPunct="1">
                        <a:defRPr sz="1800" kern="1200">
                          <a:solidFill>
                            <a:schemeClr val="dk1"/>
                          </a:solidFill>
                          <a:latin typeface="Calibri" panose="020F0502020204030204"/>
                        </a:defRPr>
                      </a:lvl6pPr>
                      <a:lvl7pPr marL="2743132" algn="l" defTabSz="914378" rtl="0" eaLnBrk="1" latinLnBrk="0" hangingPunct="1">
                        <a:defRPr sz="1800" kern="1200">
                          <a:solidFill>
                            <a:schemeClr val="dk1"/>
                          </a:solidFill>
                          <a:latin typeface="Calibri" panose="020F0502020204030204"/>
                        </a:defRPr>
                      </a:lvl7pPr>
                      <a:lvl8pPr marL="3200320" algn="l" defTabSz="914378" rtl="0" eaLnBrk="1" latinLnBrk="0" hangingPunct="1">
                        <a:defRPr sz="1800" kern="1200">
                          <a:solidFill>
                            <a:schemeClr val="dk1"/>
                          </a:solidFill>
                          <a:latin typeface="Calibri" panose="020F0502020204030204"/>
                        </a:defRPr>
                      </a:lvl8pPr>
                      <a:lvl9pPr marL="3657509" algn="l" defTabSz="914378" rtl="0" eaLnBrk="1" latinLnBrk="0" hangingPunct="1">
                        <a:defRPr sz="1800" kern="1200">
                          <a:solidFill>
                            <a:schemeClr val="dk1"/>
                          </a:solidFill>
                          <a:latin typeface="Calibri" panose="020F0502020204030204"/>
                        </a:defRPr>
                      </a:lvl9pPr>
                    </a:lstStyle>
                    <a:p>
                      <a:endParaRPr lang="en-GB" sz="100" dirty="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kern="1200">
                          <a:solidFill>
                            <a:schemeClr val="dk1"/>
                          </a:solidFill>
                          <a:latin typeface="Calibri" panose="020F0502020204030204"/>
                        </a:defRPr>
                      </a:lvl1pPr>
                      <a:lvl2pPr marL="457189" algn="l" defTabSz="914378" rtl="0" eaLnBrk="1" latinLnBrk="0" hangingPunct="1">
                        <a:defRPr sz="1800" kern="1200">
                          <a:solidFill>
                            <a:schemeClr val="dk1"/>
                          </a:solidFill>
                          <a:latin typeface="Calibri" panose="020F0502020204030204"/>
                        </a:defRPr>
                      </a:lvl2pPr>
                      <a:lvl3pPr marL="914378" algn="l" defTabSz="914378" rtl="0" eaLnBrk="1" latinLnBrk="0" hangingPunct="1">
                        <a:defRPr sz="1800" kern="1200">
                          <a:solidFill>
                            <a:schemeClr val="dk1"/>
                          </a:solidFill>
                          <a:latin typeface="Calibri" panose="020F0502020204030204"/>
                        </a:defRPr>
                      </a:lvl3pPr>
                      <a:lvl4pPr marL="1371566" algn="l" defTabSz="914378" rtl="0" eaLnBrk="1" latinLnBrk="0" hangingPunct="1">
                        <a:defRPr sz="1800" kern="1200">
                          <a:solidFill>
                            <a:schemeClr val="dk1"/>
                          </a:solidFill>
                          <a:latin typeface="Calibri" panose="020F0502020204030204"/>
                        </a:defRPr>
                      </a:lvl4pPr>
                      <a:lvl5pPr marL="1828754" algn="l" defTabSz="914378" rtl="0" eaLnBrk="1" latinLnBrk="0" hangingPunct="1">
                        <a:defRPr sz="1800" kern="1200">
                          <a:solidFill>
                            <a:schemeClr val="dk1"/>
                          </a:solidFill>
                          <a:latin typeface="Calibri" panose="020F0502020204030204"/>
                        </a:defRPr>
                      </a:lvl5pPr>
                      <a:lvl6pPr marL="2285943" algn="l" defTabSz="914378" rtl="0" eaLnBrk="1" latinLnBrk="0" hangingPunct="1">
                        <a:defRPr sz="1800" kern="1200">
                          <a:solidFill>
                            <a:schemeClr val="dk1"/>
                          </a:solidFill>
                          <a:latin typeface="Calibri" panose="020F0502020204030204"/>
                        </a:defRPr>
                      </a:lvl6pPr>
                      <a:lvl7pPr marL="2743132" algn="l" defTabSz="914378" rtl="0" eaLnBrk="1" latinLnBrk="0" hangingPunct="1">
                        <a:defRPr sz="1800" kern="1200">
                          <a:solidFill>
                            <a:schemeClr val="dk1"/>
                          </a:solidFill>
                          <a:latin typeface="Calibri" panose="020F0502020204030204"/>
                        </a:defRPr>
                      </a:lvl7pPr>
                      <a:lvl8pPr marL="3200320" algn="l" defTabSz="914378" rtl="0" eaLnBrk="1" latinLnBrk="0" hangingPunct="1">
                        <a:defRPr sz="1800" kern="1200">
                          <a:solidFill>
                            <a:schemeClr val="dk1"/>
                          </a:solidFill>
                          <a:latin typeface="Calibri" panose="020F0502020204030204"/>
                        </a:defRPr>
                      </a:lvl8pPr>
                      <a:lvl9pPr marL="3657509" algn="l" defTabSz="914378" rtl="0" eaLnBrk="1" latinLnBrk="0" hangingPunct="1">
                        <a:defRPr sz="1800" kern="1200">
                          <a:solidFill>
                            <a:schemeClr val="dk1"/>
                          </a:solidFill>
                          <a:latin typeface="Calibri" panose="020F0502020204030204"/>
                        </a:defRPr>
                      </a:lvl9pPr>
                    </a:lstStyle>
                    <a:p>
                      <a:endParaRPr lang="en-GB" sz="100" dirty="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kern="1200">
                          <a:solidFill>
                            <a:schemeClr val="dk1"/>
                          </a:solidFill>
                          <a:latin typeface="Calibri" panose="020F0502020204030204"/>
                        </a:defRPr>
                      </a:lvl1pPr>
                      <a:lvl2pPr marL="457189" algn="l" defTabSz="914378" rtl="0" eaLnBrk="1" latinLnBrk="0" hangingPunct="1">
                        <a:defRPr sz="1800" kern="1200">
                          <a:solidFill>
                            <a:schemeClr val="dk1"/>
                          </a:solidFill>
                          <a:latin typeface="Calibri" panose="020F0502020204030204"/>
                        </a:defRPr>
                      </a:lvl2pPr>
                      <a:lvl3pPr marL="914378" algn="l" defTabSz="914378" rtl="0" eaLnBrk="1" latinLnBrk="0" hangingPunct="1">
                        <a:defRPr sz="1800" kern="1200">
                          <a:solidFill>
                            <a:schemeClr val="dk1"/>
                          </a:solidFill>
                          <a:latin typeface="Calibri" panose="020F0502020204030204"/>
                        </a:defRPr>
                      </a:lvl3pPr>
                      <a:lvl4pPr marL="1371566" algn="l" defTabSz="914378" rtl="0" eaLnBrk="1" latinLnBrk="0" hangingPunct="1">
                        <a:defRPr sz="1800" kern="1200">
                          <a:solidFill>
                            <a:schemeClr val="dk1"/>
                          </a:solidFill>
                          <a:latin typeface="Calibri" panose="020F0502020204030204"/>
                        </a:defRPr>
                      </a:lvl4pPr>
                      <a:lvl5pPr marL="1828754" algn="l" defTabSz="914378" rtl="0" eaLnBrk="1" latinLnBrk="0" hangingPunct="1">
                        <a:defRPr sz="1800" kern="1200">
                          <a:solidFill>
                            <a:schemeClr val="dk1"/>
                          </a:solidFill>
                          <a:latin typeface="Calibri" panose="020F0502020204030204"/>
                        </a:defRPr>
                      </a:lvl5pPr>
                      <a:lvl6pPr marL="2285943" algn="l" defTabSz="914378" rtl="0" eaLnBrk="1" latinLnBrk="0" hangingPunct="1">
                        <a:defRPr sz="1800" kern="1200">
                          <a:solidFill>
                            <a:schemeClr val="dk1"/>
                          </a:solidFill>
                          <a:latin typeface="Calibri" panose="020F0502020204030204"/>
                        </a:defRPr>
                      </a:lvl6pPr>
                      <a:lvl7pPr marL="2743132" algn="l" defTabSz="914378" rtl="0" eaLnBrk="1" latinLnBrk="0" hangingPunct="1">
                        <a:defRPr sz="1800" kern="1200">
                          <a:solidFill>
                            <a:schemeClr val="dk1"/>
                          </a:solidFill>
                          <a:latin typeface="Calibri" panose="020F0502020204030204"/>
                        </a:defRPr>
                      </a:lvl7pPr>
                      <a:lvl8pPr marL="3200320" algn="l" defTabSz="914378" rtl="0" eaLnBrk="1" latinLnBrk="0" hangingPunct="1">
                        <a:defRPr sz="1800" kern="1200">
                          <a:solidFill>
                            <a:schemeClr val="dk1"/>
                          </a:solidFill>
                          <a:latin typeface="Calibri" panose="020F0502020204030204"/>
                        </a:defRPr>
                      </a:lvl8pPr>
                      <a:lvl9pPr marL="3657509" algn="l" defTabSz="914378" rtl="0" eaLnBrk="1" latinLnBrk="0" hangingPunct="1">
                        <a:defRPr sz="1800" kern="1200">
                          <a:solidFill>
                            <a:schemeClr val="dk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kern="1200">
                          <a:solidFill>
                            <a:schemeClr val="dk1"/>
                          </a:solidFill>
                          <a:latin typeface="Calibri" panose="020F0502020204030204"/>
                        </a:defRPr>
                      </a:lvl1pPr>
                      <a:lvl2pPr marL="457189" algn="l" defTabSz="914378" rtl="0" eaLnBrk="1" latinLnBrk="0" hangingPunct="1">
                        <a:defRPr sz="1800" kern="1200">
                          <a:solidFill>
                            <a:schemeClr val="dk1"/>
                          </a:solidFill>
                          <a:latin typeface="Calibri" panose="020F0502020204030204"/>
                        </a:defRPr>
                      </a:lvl2pPr>
                      <a:lvl3pPr marL="914378" algn="l" defTabSz="914378" rtl="0" eaLnBrk="1" latinLnBrk="0" hangingPunct="1">
                        <a:defRPr sz="1800" kern="1200">
                          <a:solidFill>
                            <a:schemeClr val="dk1"/>
                          </a:solidFill>
                          <a:latin typeface="Calibri" panose="020F0502020204030204"/>
                        </a:defRPr>
                      </a:lvl3pPr>
                      <a:lvl4pPr marL="1371566" algn="l" defTabSz="914378" rtl="0" eaLnBrk="1" latinLnBrk="0" hangingPunct="1">
                        <a:defRPr sz="1800" kern="1200">
                          <a:solidFill>
                            <a:schemeClr val="dk1"/>
                          </a:solidFill>
                          <a:latin typeface="Calibri" panose="020F0502020204030204"/>
                        </a:defRPr>
                      </a:lvl4pPr>
                      <a:lvl5pPr marL="1828754" algn="l" defTabSz="914378" rtl="0" eaLnBrk="1" latinLnBrk="0" hangingPunct="1">
                        <a:defRPr sz="1800" kern="1200">
                          <a:solidFill>
                            <a:schemeClr val="dk1"/>
                          </a:solidFill>
                          <a:latin typeface="Calibri" panose="020F0502020204030204"/>
                        </a:defRPr>
                      </a:lvl5pPr>
                      <a:lvl6pPr marL="2285943" algn="l" defTabSz="914378" rtl="0" eaLnBrk="1" latinLnBrk="0" hangingPunct="1">
                        <a:defRPr sz="1800" kern="1200">
                          <a:solidFill>
                            <a:schemeClr val="dk1"/>
                          </a:solidFill>
                          <a:latin typeface="Calibri" panose="020F0502020204030204"/>
                        </a:defRPr>
                      </a:lvl6pPr>
                      <a:lvl7pPr marL="2743132" algn="l" defTabSz="914378" rtl="0" eaLnBrk="1" latinLnBrk="0" hangingPunct="1">
                        <a:defRPr sz="1800" kern="1200">
                          <a:solidFill>
                            <a:schemeClr val="dk1"/>
                          </a:solidFill>
                          <a:latin typeface="Calibri" panose="020F0502020204030204"/>
                        </a:defRPr>
                      </a:lvl7pPr>
                      <a:lvl8pPr marL="3200320" algn="l" defTabSz="914378" rtl="0" eaLnBrk="1" latinLnBrk="0" hangingPunct="1">
                        <a:defRPr sz="1800" kern="1200">
                          <a:solidFill>
                            <a:schemeClr val="dk1"/>
                          </a:solidFill>
                          <a:latin typeface="Calibri" panose="020F0502020204030204"/>
                        </a:defRPr>
                      </a:lvl8pPr>
                      <a:lvl9pPr marL="3657509" algn="l" defTabSz="914378" rtl="0" eaLnBrk="1" latinLnBrk="0" hangingPunct="1">
                        <a:defRPr sz="1800" kern="1200">
                          <a:solidFill>
                            <a:schemeClr val="dk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kern="1200">
                          <a:solidFill>
                            <a:schemeClr val="dk1"/>
                          </a:solidFill>
                          <a:latin typeface="Calibri" panose="020F0502020204030204"/>
                        </a:defRPr>
                      </a:lvl1pPr>
                      <a:lvl2pPr marL="457189" algn="l" defTabSz="914378" rtl="0" eaLnBrk="1" latinLnBrk="0" hangingPunct="1">
                        <a:defRPr sz="1800" kern="1200">
                          <a:solidFill>
                            <a:schemeClr val="dk1"/>
                          </a:solidFill>
                          <a:latin typeface="Calibri" panose="020F0502020204030204"/>
                        </a:defRPr>
                      </a:lvl2pPr>
                      <a:lvl3pPr marL="914378" algn="l" defTabSz="914378" rtl="0" eaLnBrk="1" latinLnBrk="0" hangingPunct="1">
                        <a:defRPr sz="1800" kern="1200">
                          <a:solidFill>
                            <a:schemeClr val="dk1"/>
                          </a:solidFill>
                          <a:latin typeface="Calibri" panose="020F0502020204030204"/>
                        </a:defRPr>
                      </a:lvl3pPr>
                      <a:lvl4pPr marL="1371566" algn="l" defTabSz="914378" rtl="0" eaLnBrk="1" latinLnBrk="0" hangingPunct="1">
                        <a:defRPr sz="1800" kern="1200">
                          <a:solidFill>
                            <a:schemeClr val="dk1"/>
                          </a:solidFill>
                          <a:latin typeface="Calibri" panose="020F0502020204030204"/>
                        </a:defRPr>
                      </a:lvl4pPr>
                      <a:lvl5pPr marL="1828754" algn="l" defTabSz="914378" rtl="0" eaLnBrk="1" latinLnBrk="0" hangingPunct="1">
                        <a:defRPr sz="1800" kern="1200">
                          <a:solidFill>
                            <a:schemeClr val="dk1"/>
                          </a:solidFill>
                          <a:latin typeface="Calibri" panose="020F0502020204030204"/>
                        </a:defRPr>
                      </a:lvl5pPr>
                      <a:lvl6pPr marL="2285943" algn="l" defTabSz="914378" rtl="0" eaLnBrk="1" latinLnBrk="0" hangingPunct="1">
                        <a:defRPr sz="1800" kern="1200">
                          <a:solidFill>
                            <a:schemeClr val="dk1"/>
                          </a:solidFill>
                          <a:latin typeface="Calibri" panose="020F0502020204030204"/>
                        </a:defRPr>
                      </a:lvl6pPr>
                      <a:lvl7pPr marL="2743132" algn="l" defTabSz="914378" rtl="0" eaLnBrk="1" latinLnBrk="0" hangingPunct="1">
                        <a:defRPr sz="1800" kern="1200">
                          <a:solidFill>
                            <a:schemeClr val="dk1"/>
                          </a:solidFill>
                          <a:latin typeface="Calibri" panose="020F0502020204030204"/>
                        </a:defRPr>
                      </a:lvl7pPr>
                      <a:lvl8pPr marL="3200320" algn="l" defTabSz="914378" rtl="0" eaLnBrk="1" latinLnBrk="0" hangingPunct="1">
                        <a:defRPr sz="1800" kern="1200">
                          <a:solidFill>
                            <a:schemeClr val="dk1"/>
                          </a:solidFill>
                          <a:latin typeface="Calibri" panose="020F0502020204030204"/>
                        </a:defRPr>
                      </a:lvl8pPr>
                      <a:lvl9pPr marL="3657509" algn="l" defTabSz="914378" rtl="0" eaLnBrk="1" latinLnBrk="0" hangingPunct="1">
                        <a:defRPr sz="1800" kern="1200">
                          <a:solidFill>
                            <a:schemeClr val="dk1"/>
                          </a:solidFill>
                          <a:latin typeface="Calibri" panose="020F0502020204030204"/>
                        </a:defRPr>
                      </a:lvl9pPr>
                    </a:lstStyle>
                    <a:p>
                      <a:endParaRPr lang="en-GB" sz="100" dirty="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kern="1200">
                          <a:solidFill>
                            <a:schemeClr val="dk1"/>
                          </a:solidFill>
                          <a:latin typeface="Calibri" panose="020F0502020204030204"/>
                        </a:defRPr>
                      </a:lvl1pPr>
                      <a:lvl2pPr marL="457189" algn="l" defTabSz="914378" rtl="0" eaLnBrk="1" latinLnBrk="0" hangingPunct="1">
                        <a:defRPr sz="1800" kern="1200">
                          <a:solidFill>
                            <a:schemeClr val="dk1"/>
                          </a:solidFill>
                          <a:latin typeface="Calibri" panose="020F0502020204030204"/>
                        </a:defRPr>
                      </a:lvl2pPr>
                      <a:lvl3pPr marL="914378" algn="l" defTabSz="914378" rtl="0" eaLnBrk="1" latinLnBrk="0" hangingPunct="1">
                        <a:defRPr sz="1800" kern="1200">
                          <a:solidFill>
                            <a:schemeClr val="dk1"/>
                          </a:solidFill>
                          <a:latin typeface="Calibri" panose="020F0502020204030204"/>
                        </a:defRPr>
                      </a:lvl3pPr>
                      <a:lvl4pPr marL="1371566" algn="l" defTabSz="914378" rtl="0" eaLnBrk="1" latinLnBrk="0" hangingPunct="1">
                        <a:defRPr sz="1800" kern="1200">
                          <a:solidFill>
                            <a:schemeClr val="dk1"/>
                          </a:solidFill>
                          <a:latin typeface="Calibri" panose="020F0502020204030204"/>
                        </a:defRPr>
                      </a:lvl4pPr>
                      <a:lvl5pPr marL="1828754" algn="l" defTabSz="914378" rtl="0" eaLnBrk="1" latinLnBrk="0" hangingPunct="1">
                        <a:defRPr sz="1800" kern="1200">
                          <a:solidFill>
                            <a:schemeClr val="dk1"/>
                          </a:solidFill>
                          <a:latin typeface="Calibri" panose="020F0502020204030204"/>
                        </a:defRPr>
                      </a:lvl5pPr>
                      <a:lvl6pPr marL="2285943" algn="l" defTabSz="914378" rtl="0" eaLnBrk="1" latinLnBrk="0" hangingPunct="1">
                        <a:defRPr sz="1800" kern="1200">
                          <a:solidFill>
                            <a:schemeClr val="dk1"/>
                          </a:solidFill>
                          <a:latin typeface="Calibri" panose="020F0502020204030204"/>
                        </a:defRPr>
                      </a:lvl6pPr>
                      <a:lvl7pPr marL="2743132" algn="l" defTabSz="914378" rtl="0" eaLnBrk="1" latinLnBrk="0" hangingPunct="1">
                        <a:defRPr sz="1800" kern="1200">
                          <a:solidFill>
                            <a:schemeClr val="dk1"/>
                          </a:solidFill>
                          <a:latin typeface="Calibri" panose="020F0502020204030204"/>
                        </a:defRPr>
                      </a:lvl7pPr>
                      <a:lvl8pPr marL="3200320" algn="l" defTabSz="914378" rtl="0" eaLnBrk="1" latinLnBrk="0" hangingPunct="1">
                        <a:defRPr sz="1800" kern="1200">
                          <a:solidFill>
                            <a:schemeClr val="dk1"/>
                          </a:solidFill>
                          <a:latin typeface="Calibri" panose="020F0502020204030204"/>
                        </a:defRPr>
                      </a:lvl8pPr>
                      <a:lvl9pPr marL="3657509" algn="l" defTabSz="914378" rtl="0" eaLnBrk="1" latinLnBrk="0" hangingPunct="1">
                        <a:defRPr sz="1800" kern="1200">
                          <a:solidFill>
                            <a:schemeClr val="dk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kern="1200">
                          <a:solidFill>
                            <a:schemeClr val="dk1"/>
                          </a:solidFill>
                          <a:latin typeface="Calibri" panose="020F0502020204030204"/>
                        </a:defRPr>
                      </a:lvl1pPr>
                      <a:lvl2pPr marL="457189" algn="l" defTabSz="914378" rtl="0" eaLnBrk="1" latinLnBrk="0" hangingPunct="1">
                        <a:defRPr sz="1800" kern="1200">
                          <a:solidFill>
                            <a:schemeClr val="dk1"/>
                          </a:solidFill>
                          <a:latin typeface="Calibri" panose="020F0502020204030204"/>
                        </a:defRPr>
                      </a:lvl2pPr>
                      <a:lvl3pPr marL="914378" algn="l" defTabSz="914378" rtl="0" eaLnBrk="1" latinLnBrk="0" hangingPunct="1">
                        <a:defRPr sz="1800" kern="1200">
                          <a:solidFill>
                            <a:schemeClr val="dk1"/>
                          </a:solidFill>
                          <a:latin typeface="Calibri" panose="020F0502020204030204"/>
                        </a:defRPr>
                      </a:lvl3pPr>
                      <a:lvl4pPr marL="1371566" algn="l" defTabSz="914378" rtl="0" eaLnBrk="1" latinLnBrk="0" hangingPunct="1">
                        <a:defRPr sz="1800" kern="1200">
                          <a:solidFill>
                            <a:schemeClr val="dk1"/>
                          </a:solidFill>
                          <a:latin typeface="Calibri" panose="020F0502020204030204"/>
                        </a:defRPr>
                      </a:lvl4pPr>
                      <a:lvl5pPr marL="1828754" algn="l" defTabSz="914378" rtl="0" eaLnBrk="1" latinLnBrk="0" hangingPunct="1">
                        <a:defRPr sz="1800" kern="1200">
                          <a:solidFill>
                            <a:schemeClr val="dk1"/>
                          </a:solidFill>
                          <a:latin typeface="Calibri" panose="020F0502020204030204"/>
                        </a:defRPr>
                      </a:lvl5pPr>
                      <a:lvl6pPr marL="2285943" algn="l" defTabSz="914378" rtl="0" eaLnBrk="1" latinLnBrk="0" hangingPunct="1">
                        <a:defRPr sz="1800" kern="1200">
                          <a:solidFill>
                            <a:schemeClr val="dk1"/>
                          </a:solidFill>
                          <a:latin typeface="Calibri" panose="020F0502020204030204"/>
                        </a:defRPr>
                      </a:lvl6pPr>
                      <a:lvl7pPr marL="2743132" algn="l" defTabSz="914378" rtl="0" eaLnBrk="1" latinLnBrk="0" hangingPunct="1">
                        <a:defRPr sz="1800" kern="1200">
                          <a:solidFill>
                            <a:schemeClr val="dk1"/>
                          </a:solidFill>
                          <a:latin typeface="Calibri" panose="020F0502020204030204"/>
                        </a:defRPr>
                      </a:lvl7pPr>
                      <a:lvl8pPr marL="3200320" algn="l" defTabSz="914378" rtl="0" eaLnBrk="1" latinLnBrk="0" hangingPunct="1">
                        <a:defRPr sz="1800" kern="1200">
                          <a:solidFill>
                            <a:schemeClr val="dk1"/>
                          </a:solidFill>
                          <a:latin typeface="Calibri" panose="020F0502020204030204"/>
                        </a:defRPr>
                      </a:lvl8pPr>
                      <a:lvl9pPr marL="3657509" algn="l" defTabSz="914378" rtl="0" eaLnBrk="1" latinLnBrk="0" hangingPunct="1">
                        <a:defRPr sz="1800" kern="1200">
                          <a:solidFill>
                            <a:schemeClr val="dk1"/>
                          </a:solidFill>
                          <a:latin typeface="Calibri" panose="020F0502020204030204"/>
                        </a:defRPr>
                      </a:lvl9pPr>
                    </a:lstStyle>
                    <a:p>
                      <a:endParaRPr lang="en-GB" sz="100" dirty="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kern="1200">
                          <a:solidFill>
                            <a:schemeClr val="dk1"/>
                          </a:solidFill>
                          <a:latin typeface="Calibri" panose="020F0502020204030204"/>
                        </a:defRPr>
                      </a:lvl1pPr>
                      <a:lvl2pPr marL="457189" algn="l" defTabSz="914378" rtl="0" eaLnBrk="1" latinLnBrk="0" hangingPunct="1">
                        <a:defRPr sz="1800" kern="1200">
                          <a:solidFill>
                            <a:schemeClr val="dk1"/>
                          </a:solidFill>
                          <a:latin typeface="Calibri" panose="020F0502020204030204"/>
                        </a:defRPr>
                      </a:lvl2pPr>
                      <a:lvl3pPr marL="914378" algn="l" defTabSz="914378" rtl="0" eaLnBrk="1" latinLnBrk="0" hangingPunct="1">
                        <a:defRPr sz="1800" kern="1200">
                          <a:solidFill>
                            <a:schemeClr val="dk1"/>
                          </a:solidFill>
                          <a:latin typeface="Calibri" panose="020F0502020204030204"/>
                        </a:defRPr>
                      </a:lvl3pPr>
                      <a:lvl4pPr marL="1371566" algn="l" defTabSz="914378" rtl="0" eaLnBrk="1" latinLnBrk="0" hangingPunct="1">
                        <a:defRPr sz="1800" kern="1200">
                          <a:solidFill>
                            <a:schemeClr val="dk1"/>
                          </a:solidFill>
                          <a:latin typeface="Calibri" panose="020F0502020204030204"/>
                        </a:defRPr>
                      </a:lvl4pPr>
                      <a:lvl5pPr marL="1828754" algn="l" defTabSz="914378" rtl="0" eaLnBrk="1" latinLnBrk="0" hangingPunct="1">
                        <a:defRPr sz="1800" kern="1200">
                          <a:solidFill>
                            <a:schemeClr val="dk1"/>
                          </a:solidFill>
                          <a:latin typeface="Calibri" panose="020F0502020204030204"/>
                        </a:defRPr>
                      </a:lvl5pPr>
                      <a:lvl6pPr marL="2285943" algn="l" defTabSz="914378" rtl="0" eaLnBrk="1" latinLnBrk="0" hangingPunct="1">
                        <a:defRPr sz="1800" kern="1200">
                          <a:solidFill>
                            <a:schemeClr val="dk1"/>
                          </a:solidFill>
                          <a:latin typeface="Calibri" panose="020F0502020204030204"/>
                        </a:defRPr>
                      </a:lvl6pPr>
                      <a:lvl7pPr marL="2743132" algn="l" defTabSz="914378" rtl="0" eaLnBrk="1" latinLnBrk="0" hangingPunct="1">
                        <a:defRPr sz="1800" kern="1200">
                          <a:solidFill>
                            <a:schemeClr val="dk1"/>
                          </a:solidFill>
                          <a:latin typeface="Calibri" panose="020F0502020204030204"/>
                        </a:defRPr>
                      </a:lvl7pPr>
                      <a:lvl8pPr marL="3200320" algn="l" defTabSz="914378" rtl="0" eaLnBrk="1" latinLnBrk="0" hangingPunct="1">
                        <a:defRPr sz="1800" kern="1200">
                          <a:solidFill>
                            <a:schemeClr val="dk1"/>
                          </a:solidFill>
                          <a:latin typeface="Calibri" panose="020F0502020204030204"/>
                        </a:defRPr>
                      </a:lvl8pPr>
                      <a:lvl9pPr marL="3657509" algn="l" defTabSz="914378" rtl="0" eaLnBrk="1" latinLnBrk="0" hangingPunct="1">
                        <a:defRPr sz="1800" kern="1200">
                          <a:solidFill>
                            <a:schemeClr val="dk1"/>
                          </a:solidFill>
                          <a:latin typeface="Calibri" panose="020F0502020204030204"/>
                        </a:defRPr>
                      </a:lvl9pPr>
                    </a:lstStyle>
                    <a:p>
                      <a:endParaRPr lang="en-GB" sz="100" dirty="0"/>
                    </a:p>
                  </a:txBody>
                  <a:tcPr marL="0" marR="0">
                    <a:lnL w="9525" cap="flat" cmpd="sng" algn="ctr">
                      <a:solidFill>
                        <a:srgbClr val="E6E6E6"/>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kern="1200">
                          <a:solidFill>
                            <a:schemeClr val="dk1"/>
                          </a:solidFill>
                          <a:latin typeface="Calibri" panose="020F0502020204030204"/>
                        </a:defRPr>
                      </a:lvl1pPr>
                      <a:lvl2pPr marL="457189" algn="l" defTabSz="914378" rtl="0" eaLnBrk="1" latinLnBrk="0" hangingPunct="1">
                        <a:defRPr sz="1800" kern="1200">
                          <a:solidFill>
                            <a:schemeClr val="dk1"/>
                          </a:solidFill>
                          <a:latin typeface="Calibri" panose="020F0502020204030204"/>
                        </a:defRPr>
                      </a:lvl2pPr>
                      <a:lvl3pPr marL="914378" algn="l" defTabSz="914378" rtl="0" eaLnBrk="1" latinLnBrk="0" hangingPunct="1">
                        <a:defRPr sz="1800" kern="1200">
                          <a:solidFill>
                            <a:schemeClr val="dk1"/>
                          </a:solidFill>
                          <a:latin typeface="Calibri" panose="020F0502020204030204"/>
                        </a:defRPr>
                      </a:lvl3pPr>
                      <a:lvl4pPr marL="1371566" algn="l" defTabSz="914378" rtl="0" eaLnBrk="1" latinLnBrk="0" hangingPunct="1">
                        <a:defRPr sz="1800" kern="1200">
                          <a:solidFill>
                            <a:schemeClr val="dk1"/>
                          </a:solidFill>
                          <a:latin typeface="Calibri" panose="020F0502020204030204"/>
                        </a:defRPr>
                      </a:lvl4pPr>
                      <a:lvl5pPr marL="1828754" algn="l" defTabSz="914378" rtl="0" eaLnBrk="1" latinLnBrk="0" hangingPunct="1">
                        <a:defRPr sz="1800" kern="1200">
                          <a:solidFill>
                            <a:schemeClr val="dk1"/>
                          </a:solidFill>
                          <a:latin typeface="Calibri" panose="020F0502020204030204"/>
                        </a:defRPr>
                      </a:lvl5pPr>
                      <a:lvl6pPr marL="2285943" algn="l" defTabSz="914378" rtl="0" eaLnBrk="1" latinLnBrk="0" hangingPunct="1">
                        <a:defRPr sz="1800" kern="1200">
                          <a:solidFill>
                            <a:schemeClr val="dk1"/>
                          </a:solidFill>
                          <a:latin typeface="Calibri" panose="020F0502020204030204"/>
                        </a:defRPr>
                      </a:lvl6pPr>
                      <a:lvl7pPr marL="2743132" algn="l" defTabSz="914378" rtl="0" eaLnBrk="1" latinLnBrk="0" hangingPunct="1">
                        <a:defRPr sz="1800" kern="1200">
                          <a:solidFill>
                            <a:schemeClr val="dk1"/>
                          </a:solidFill>
                          <a:latin typeface="Calibri" panose="020F0502020204030204"/>
                        </a:defRPr>
                      </a:lvl7pPr>
                      <a:lvl8pPr marL="3200320" algn="l" defTabSz="914378" rtl="0" eaLnBrk="1" latinLnBrk="0" hangingPunct="1">
                        <a:defRPr sz="1800" kern="1200">
                          <a:solidFill>
                            <a:schemeClr val="dk1"/>
                          </a:solidFill>
                          <a:latin typeface="Calibri" panose="020F0502020204030204"/>
                        </a:defRPr>
                      </a:lvl8pPr>
                      <a:lvl9pPr marL="3657509" algn="l" defTabSz="914378" rtl="0" eaLnBrk="1" latinLnBrk="0" hangingPunct="1">
                        <a:defRPr sz="1800" kern="1200">
                          <a:solidFill>
                            <a:schemeClr val="dk1"/>
                          </a:solidFill>
                          <a:latin typeface="Calibri" panose="020F0502020204030204"/>
                        </a:defRPr>
                      </a:lvl9pPr>
                    </a:lstStyle>
                    <a:p>
                      <a:endParaRPr lang="en-GB" sz="100" dirty="0"/>
                    </a:p>
                  </a:txBody>
                  <a:tcPr marL="0" marR="0">
                    <a:lnL w="19050" cap="flat" cmpd="sng" algn="ctr">
                      <a:solidFill>
                        <a:srgbClr val="000000"/>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kern="1200">
                          <a:solidFill>
                            <a:schemeClr val="dk1"/>
                          </a:solidFill>
                          <a:latin typeface="Calibri" panose="020F0502020204030204"/>
                        </a:defRPr>
                      </a:lvl1pPr>
                      <a:lvl2pPr marL="457189" algn="l" defTabSz="914378" rtl="0" eaLnBrk="1" latinLnBrk="0" hangingPunct="1">
                        <a:defRPr sz="1800" kern="1200">
                          <a:solidFill>
                            <a:schemeClr val="dk1"/>
                          </a:solidFill>
                          <a:latin typeface="Calibri" panose="020F0502020204030204"/>
                        </a:defRPr>
                      </a:lvl2pPr>
                      <a:lvl3pPr marL="914378" algn="l" defTabSz="914378" rtl="0" eaLnBrk="1" latinLnBrk="0" hangingPunct="1">
                        <a:defRPr sz="1800" kern="1200">
                          <a:solidFill>
                            <a:schemeClr val="dk1"/>
                          </a:solidFill>
                          <a:latin typeface="Calibri" panose="020F0502020204030204"/>
                        </a:defRPr>
                      </a:lvl3pPr>
                      <a:lvl4pPr marL="1371566" algn="l" defTabSz="914378" rtl="0" eaLnBrk="1" latinLnBrk="0" hangingPunct="1">
                        <a:defRPr sz="1800" kern="1200">
                          <a:solidFill>
                            <a:schemeClr val="dk1"/>
                          </a:solidFill>
                          <a:latin typeface="Calibri" panose="020F0502020204030204"/>
                        </a:defRPr>
                      </a:lvl4pPr>
                      <a:lvl5pPr marL="1828754" algn="l" defTabSz="914378" rtl="0" eaLnBrk="1" latinLnBrk="0" hangingPunct="1">
                        <a:defRPr sz="1800" kern="1200">
                          <a:solidFill>
                            <a:schemeClr val="dk1"/>
                          </a:solidFill>
                          <a:latin typeface="Calibri" panose="020F0502020204030204"/>
                        </a:defRPr>
                      </a:lvl5pPr>
                      <a:lvl6pPr marL="2285943" algn="l" defTabSz="914378" rtl="0" eaLnBrk="1" latinLnBrk="0" hangingPunct="1">
                        <a:defRPr sz="1800" kern="1200">
                          <a:solidFill>
                            <a:schemeClr val="dk1"/>
                          </a:solidFill>
                          <a:latin typeface="Calibri" panose="020F0502020204030204"/>
                        </a:defRPr>
                      </a:lvl6pPr>
                      <a:lvl7pPr marL="2743132" algn="l" defTabSz="914378" rtl="0" eaLnBrk="1" latinLnBrk="0" hangingPunct="1">
                        <a:defRPr sz="1800" kern="1200">
                          <a:solidFill>
                            <a:schemeClr val="dk1"/>
                          </a:solidFill>
                          <a:latin typeface="Calibri" panose="020F0502020204030204"/>
                        </a:defRPr>
                      </a:lvl7pPr>
                      <a:lvl8pPr marL="3200320" algn="l" defTabSz="914378" rtl="0" eaLnBrk="1" latinLnBrk="0" hangingPunct="1">
                        <a:defRPr sz="1800" kern="1200">
                          <a:solidFill>
                            <a:schemeClr val="dk1"/>
                          </a:solidFill>
                          <a:latin typeface="Calibri" panose="020F0502020204030204"/>
                        </a:defRPr>
                      </a:lvl8pPr>
                      <a:lvl9pPr marL="3657509" algn="l" defTabSz="914378" rtl="0" eaLnBrk="1" latinLnBrk="0" hangingPunct="1">
                        <a:defRPr sz="1800" kern="1200">
                          <a:solidFill>
                            <a:schemeClr val="dk1"/>
                          </a:solidFill>
                          <a:latin typeface="Calibri" panose="020F0502020204030204"/>
                        </a:defRPr>
                      </a:lvl9pPr>
                    </a:lstStyle>
                    <a:p>
                      <a:endParaRPr lang="en-GB" sz="100" dirty="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kern="1200">
                          <a:solidFill>
                            <a:schemeClr val="dk1"/>
                          </a:solidFill>
                          <a:latin typeface="Calibri" panose="020F0502020204030204"/>
                        </a:defRPr>
                      </a:lvl1pPr>
                      <a:lvl2pPr marL="457189" algn="l" defTabSz="914378" rtl="0" eaLnBrk="1" latinLnBrk="0" hangingPunct="1">
                        <a:defRPr sz="1800" kern="1200">
                          <a:solidFill>
                            <a:schemeClr val="dk1"/>
                          </a:solidFill>
                          <a:latin typeface="Calibri" panose="020F0502020204030204"/>
                        </a:defRPr>
                      </a:lvl2pPr>
                      <a:lvl3pPr marL="914378" algn="l" defTabSz="914378" rtl="0" eaLnBrk="1" latinLnBrk="0" hangingPunct="1">
                        <a:defRPr sz="1800" kern="1200">
                          <a:solidFill>
                            <a:schemeClr val="dk1"/>
                          </a:solidFill>
                          <a:latin typeface="Calibri" panose="020F0502020204030204"/>
                        </a:defRPr>
                      </a:lvl3pPr>
                      <a:lvl4pPr marL="1371566" algn="l" defTabSz="914378" rtl="0" eaLnBrk="1" latinLnBrk="0" hangingPunct="1">
                        <a:defRPr sz="1800" kern="1200">
                          <a:solidFill>
                            <a:schemeClr val="dk1"/>
                          </a:solidFill>
                          <a:latin typeface="Calibri" panose="020F0502020204030204"/>
                        </a:defRPr>
                      </a:lvl4pPr>
                      <a:lvl5pPr marL="1828754" algn="l" defTabSz="914378" rtl="0" eaLnBrk="1" latinLnBrk="0" hangingPunct="1">
                        <a:defRPr sz="1800" kern="1200">
                          <a:solidFill>
                            <a:schemeClr val="dk1"/>
                          </a:solidFill>
                          <a:latin typeface="Calibri" panose="020F0502020204030204"/>
                        </a:defRPr>
                      </a:lvl5pPr>
                      <a:lvl6pPr marL="2285943" algn="l" defTabSz="914378" rtl="0" eaLnBrk="1" latinLnBrk="0" hangingPunct="1">
                        <a:defRPr sz="1800" kern="1200">
                          <a:solidFill>
                            <a:schemeClr val="dk1"/>
                          </a:solidFill>
                          <a:latin typeface="Calibri" panose="020F0502020204030204"/>
                        </a:defRPr>
                      </a:lvl6pPr>
                      <a:lvl7pPr marL="2743132" algn="l" defTabSz="914378" rtl="0" eaLnBrk="1" latinLnBrk="0" hangingPunct="1">
                        <a:defRPr sz="1800" kern="1200">
                          <a:solidFill>
                            <a:schemeClr val="dk1"/>
                          </a:solidFill>
                          <a:latin typeface="Calibri" panose="020F0502020204030204"/>
                        </a:defRPr>
                      </a:lvl7pPr>
                      <a:lvl8pPr marL="3200320" algn="l" defTabSz="914378" rtl="0" eaLnBrk="1" latinLnBrk="0" hangingPunct="1">
                        <a:defRPr sz="1800" kern="1200">
                          <a:solidFill>
                            <a:schemeClr val="dk1"/>
                          </a:solidFill>
                          <a:latin typeface="Calibri" panose="020F0502020204030204"/>
                        </a:defRPr>
                      </a:lvl8pPr>
                      <a:lvl9pPr marL="3657509" algn="l" defTabSz="914378" rtl="0" eaLnBrk="1" latinLnBrk="0" hangingPunct="1">
                        <a:defRPr sz="1800" kern="1200">
                          <a:solidFill>
                            <a:schemeClr val="dk1"/>
                          </a:solidFill>
                          <a:latin typeface="Calibri" panose="020F0502020204030204"/>
                        </a:defRPr>
                      </a:lvl9pPr>
                    </a:lstStyle>
                    <a:p>
                      <a:endParaRPr lang="en-GB" sz="100" dirty="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kern="1200">
                          <a:solidFill>
                            <a:schemeClr val="dk1"/>
                          </a:solidFill>
                          <a:latin typeface="Calibri" panose="020F0502020204030204"/>
                        </a:defRPr>
                      </a:lvl1pPr>
                      <a:lvl2pPr marL="457189" algn="l" defTabSz="914378" rtl="0" eaLnBrk="1" latinLnBrk="0" hangingPunct="1">
                        <a:defRPr sz="1800" kern="1200">
                          <a:solidFill>
                            <a:schemeClr val="dk1"/>
                          </a:solidFill>
                          <a:latin typeface="Calibri" panose="020F0502020204030204"/>
                        </a:defRPr>
                      </a:lvl2pPr>
                      <a:lvl3pPr marL="914378" algn="l" defTabSz="914378" rtl="0" eaLnBrk="1" latinLnBrk="0" hangingPunct="1">
                        <a:defRPr sz="1800" kern="1200">
                          <a:solidFill>
                            <a:schemeClr val="dk1"/>
                          </a:solidFill>
                          <a:latin typeface="Calibri" panose="020F0502020204030204"/>
                        </a:defRPr>
                      </a:lvl3pPr>
                      <a:lvl4pPr marL="1371566" algn="l" defTabSz="914378" rtl="0" eaLnBrk="1" latinLnBrk="0" hangingPunct="1">
                        <a:defRPr sz="1800" kern="1200">
                          <a:solidFill>
                            <a:schemeClr val="dk1"/>
                          </a:solidFill>
                          <a:latin typeface="Calibri" panose="020F0502020204030204"/>
                        </a:defRPr>
                      </a:lvl4pPr>
                      <a:lvl5pPr marL="1828754" algn="l" defTabSz="914378" rtl="0" eaLnBrk="1" latinLnBrk="0" hangingPunct="1">
                        <a:defRPr sz="1800" kern="1200">
                          <a:solidFill>
                            <a:schemeClr val="dk1"/>
                          </a:solidFill>
                          <a:latin typeface="Calibri" panose="020F0502020204030204"/>
                        </a:defRPr>
                      </a:lvl5pPr>
                      <a:lvl6pPr marL="2285943" algn="l" defTabSz="914378" rtl="0" eaLnBrk="1" latinLnBrk="0" hangingPunct="1">
                        <a:defRPr sz="1800" kern="1200">
                          <a:solidFill>
                            <a:schemeClr val="dk1"/>
                          </a:solidFill>
                          <a:latin typeface="Calibri" panose="020F0502020204030204"/>
                        </a:defRPr>
                      </a:lvl6pPr>
                      <a:lvl7pPr marL="2743132" algn="l" defTabSz="914378" rtl="0" eaLnBrk="1" latinLnBrk="0" hangingPunct="1">
                        <a:defRPr sz="1800" kern="1200">
                          <a:solidFill>
                            <a:schemeClr val="dk1"/>
                          </a:solidFill>
                          <a:latin typeface="Calibri" panose="020F0502020204030204"/>
                        </a:defRPr>
                      </a:lvl7pPr>
                      <a:lvl8pPr marL="3200320" algn="l" defTabSz="914378" rtl="0" eaLnBrk="1" latinLnBrk="0" hangingPunct="1">
                        <a:defRPr sz="1800" kern="1200">
                          <a:solidFill>
                            <a:schemeClr val="dk1"/>
                          </a:solidFill>
                          <a:latin typeface="Calibri" panose="020F0502020204030204"/>
                        </a:defRPr>
                      </a:lvl8pPr>
                      <a:lvl9pPr marL="3657509" algn="l" defTabSz="914378" rtl="0" eaLnBrk="1" latinLnBrk="0" hangingPunct="1">
                        <a:defRPr sz="1800" kern="1200">
                          <a:solidFill>
                            <a:schemeClr val="dk1"/>
                          </a:solidFill>
                          <a:latin typeface="Calibri" panose="020F0502020204030204"/>
                        </a:defRPr>
                      </a:lvl9pPr>
                    </a:lstStyle>
                    <a:p>
                      <a:endParaRPr lang="en-GB" sz="100" dirty="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kern="1200">
                          <a:solidFill>
                            <a:schemeClr val="dk1"/>
                          </a:solidFill>
                          <a:latin typeface="Calibri" panose="020F0502020204030204"/>
                        </a:defRPr>
                      </a:lvl1pPr>
                      <a:lvl2pPr marL="457189" algn="l" defTabSz="914378" rtl="0" eaLnBrk="1" latinLnBrk="0" hangingPunct="1">
                        <a:defRPr sz="1800" kern="1200">
                          <a:solidFill>
                            <a:schemeClr val="dk1"/>
                          </a:solidFill>
                          <a:latin typeface="Calibri" panose="020F0502020204030204"/>
                        </a:defRPr>
                      </a:lvl2pPr>
                      <a:lvl3pPr marL="914378" algn="l" defTabSz="914378" rtl="0" eaLnBrk="1" latinLnBrk="0" hangingPunct="1">
                        <a:defRPr sz="1800" kern="1200">
                          <a:solidFill>
                            <a:schemeClr val="dk1"/>
                          </a:solidFill>
                          <a:latin typeface="Calibri" panose="020F0502020204030204"/>
                        </a:defRPr>
                      </a:lvl3pPr>
                      <a:lvl4pPr marL="1371566" algn="l" defTabSz="914378" rtl="0" eaLnBrk="1" latinLnBrk="0" hangingPunct="1">
                        <a:defRPr sz="1800" kern="1200">
                          <a:solidFill>
                            <a:schemeClr val="dk1"/>
                          </a:solidFill>
                          <a:latin typeface="Calibri" panose="020F0502020204030204"/>
                        </a:defRPr>
                      </a:lvl4pPr>
                      <a:lvl5pPr marL="1828754" algn="l" defTabSz="914378" rtl="0" eaLnBrk="1" latinLnBrk="0" hangingPunct="1">
                        <a:defRPr sz="1800" kern="1200">
                          <a:solidFill>
                            <a:schemeClr val="dk1"/>
                          </a:solidFill>
                          <a:latin typeface="Calibri" panose="020F0502020204030204"/>
                        </a:defRPr>
                      </a:lvl5pPr>
                      <a:lvl6pPr marL="2285943" algn="l" defTabSz="914378" rtl="0" eaLnBrk="1" latinLnBrk="0" hangingPunct="1">
                        <a:defRPr sz="1800" kern="1200">
                          <a:solidFill>
                            <a:schemeClr val="dk1"/>
                          </a:solidFill>
                          <a:latin typeface="Calibri" panose="020F0502020204030204"/>
                        </a:defRPr>
                      </a:lvl6pPr>
                      <a:lvl7pPr marL="2743132" algn="l" defTabSz="914378" rtl="0" eaLnBrk="1" latinLnBrk="0" hangingPunct="1">
                        <a:defRPr sz="1800" kern="1200">
                          <a:solidFill>
                            <a:schemeClr val="dk1"/>
                          </a:solidFill>
                          <a:latin typeface="Calibri" panose="020F0502020204030204"/>
                        </a:defRPr>
                      </a:lvl7pPr>
                      <a:lvl8pPr marL="3200320" algn="l" defTabSz="914378" rtl="0" eaLnBrk="1" latinLnBrk="0" hangingPunct="1">
                        <a:defRPr sz="1800" kern="1200">
                          <a:solidFill>
                            <a:schemeClr val="dk1"/>
                          </a:solidFill>
                          <a:latin typeface="Calibri" panose="020F0502020204030204"/>
                        </a:defRPr>
                      </a:lvl8pPr>
                      <a:lvl9pPr marL="3657509" algn="l" defTabSz="914378" rtl="0" eaLnBrk="1" latinLnBrk="0" hangingPunct="1">
                        <a:defRPr sz="1800" kern="1200">
                          <a:solidFill>
                            <a:schemeClr val="dk1"/>
                          </a:solidFill>
                          <a:latin typeface="Calibri" panose="020F0502020204030204"/>
                        </a:defRPr>
                      </a:lvl9pPr>
                    </a:lstStyle>
                    <a:p>
                      <a:endParaRPr lang="en-GB" sz="100" dirty="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kern="1200">
                          <a:solidFill>
                            <a:schemeClr val="dk1"/>
                          </a:solidFill>
                          <a:latin typeface="Calibri" panose="020F0502020204030204"/>
                        </a:defRPr>
                      </a:lvl1pPr>
                      <a:lvl2pPr marL="457189" algn="l" defTabSz="914378" rtl="0" eaLnBrk="1" latinLnBrk="0" hangingPunct="1">
                        <a:defRPr sz="1800" kern="1200">
                          <a:solidFill>
                            <a:schemeClr val="dk1"/>
                          </a:solidFill>
                          <a:latin typeface="Calibri" panose="020F0502020204030204"/>
                        </a:defRPr>
                      </a:lvl2pPr>
                      <a:lvl3pPr marL="914378" algn="l" defTabSz="914378" rtl="0" eaLnBrk="1" latinLnBrk="0" hangingPunct="1">
                        <a:defRPr sz="1800" kern="1200">
                          <a:solidFill>
                            <a:schemeClr val="dk1"/>
                          </a:solidFill>
                          <a:latin typeface="Calibri" panose="020F0502020204030204"/>
                        </a:defRPr>
                      </a:lvl3pPr>
                      <a:lvl4pPr marL="1371566" algn="l" defTabSz="914378" rtl="0" eaLnBrk="1" latinLnBrk="0" hangingPunct="1">
                        <a:defRPr sz="1800" kern="1200">
                          <a:solidFill>
                            <a:schemeClr val="dk1"/>
                          </a:solidFill>
                          <a:latin typeface="Calibri" panose="020F0502020204030204"/>
                        </a:defRPr>
                      </a:lvl4pPr>
                      <a:lvl5pPr marL="1828754" algn="l" defTabSz="914378" rtl="0" eaLnBrk="1" latinLnBrk="0" hangingPunct="1">
                        <a:defRPr sz="1800" kern="1200">
                          <a:solidFill>
                            <a:schemeClr val="dk1"/>
                          </a:solidFill>
                          <a:latin typeface="Calibri" panose="020F0502020204030204"/>
                        </a:defRPr>
                      </a:lvl5pPr>
                      <a:lvl6pPr marL="2285943" algn="l" defTabSz="914378" rtl="0" eaLnBrk="1" latinLnBrk="0" hangingPunct="1">
                        <a:defRPr sz="1800" kern="1200">
                          <a:solidFill>
                            <a:schemeClr val="dk1"/>
                          </a:solidFill>
                          <a:latin typeface="Calibri" panose="020F0502020204030204"/>
                        </a:defRPr>
                      </a:lvl6pPr>
                      <a:lvl7pPr marL="2743132" algn="l" defTabSz="914378" rtl="0" eaLnBrk="1" latinLnBrk="0" hangingPunct="1">
                        <a:defRPr sz="1800" kern="1200">
                          <a:solidFill>
                            <a:schemeClr val="dk1"/>
                          </a:solidFill>
                          <a:latin typeface="Calibri" panose="020F0502020204030204"/>
                        </a:defRPr>
                      </a:lvl7pPr>
                      <a:lvl8pPr marL="3200320" algn="l" defTabSz="914378" rtl="0" eaLnBrk="1" latinLnBrk="0" hangingPunct="1">
                        <a:defRPr sz="1800" kern="1200">
                          <a:solidFill>
                            <a:schemeClr val="dk1"/>
                          </a:solidFill>
                          <a:latin typeface="Calibri" panose="020F0502020204030204"/>
                        </a:defRPr>
                      </a:lvl8pPr>
                      <a:lvl9pPr marL="3657509" algn="l" defTabSz="914378" rtl="0" eaLnBrk="1" latinLnBrk="0" hangingPunct="1">
                        <a:defRPr sz="1800" kern="1200">
                          <a:solidFill>
                            <a:schemeClr val="dk1"/>
                          </a:solidFill>
                          <a:latin typeface="Calibri" panose="020F0502020204030204"/>
                        </a:defRPr>
                      </a:lvl9pPr>
                    </a:lstStyle>
                    <a:p>
                      <a:endParaRPr lang="en-GB" sz="100" dirty="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kern="1200">
                          <a:solidFill>
                            <a:schemeClr val="dk1"/>
                          </a:solidFill>
                          <a:latin typeface="Calibri" panose="020F0502020204030204"/>
                        </a:defRPr>
                      </a:lvl1pPr>
                      <a:lvl2pPr marL="457189" algn="l" defTabSz="914378" rtl="0" eaLnBrk="1" latinLnBrk="0" hangingPunct="1">
                        <a:defRPr sz="1800" kern="1200">
                          <a:solidFill>
                            <a:schemeClr val="dk1"/>
                          </a:solidFill>
                          <a:latin typeface="Calibri" panose="020F0502020204030204"/>
                        </a:defRPr>
                      </a:lvl2pPr>
                      <a:lvl3pPr marL="914378" algn="l" defTabSz="914378" rtl="0" eaLnBrk="1" latinLnBrk="0" hangingPunct="1">
                        <a:defRPr sz="1800" kern="1200">
                          <a:solidFill>
                            <a:schemeClr val="dk1"/>
                          </a:solidFill>
                          <a:latin typeface="Calibri" panose="020F0502020204030204"/>
                        </a:defRPr>
                      </a:lvl3pPr>
                      <a:lvl4pPr marL="1371566" algn="l" defTabSz="914378" rtl="0" eaLnBrk="1" latinLnBrk="0" hangingPunct="1">
                        <a:defRPr sz="1800" kern="1200">
                          <a:solidFill>
                            <a:schemeClr val="dk1"/>
                          </a:solidFill>
                          <a:latin typeface="Calibri" panose="020F0502020204030204"/>
                        </a:defRPr>
                      </a:lvl4pPr>
                      <a:lvl5pPr marL="1828754" algn="l" defTabSz="914378" rtl="0" eaLnBrk="1" latinLnBrk="0" hangingPunct="1">
                        <a:defRPr sz="1800" kern="1200">
                          <a:solidFill>
                            <a:schemeClr val="dk1"/>
                          </a:solidFill>
                          <a:latin typeface="Calibri" panose="020F0502020204030204"/>
                        </a:defRPr>
                      </a:lvl5pPr>
                      <a:lvl6pPr marL="2285943" algn="l" defTabSz="914378" rtl="0" eaLnBrk="1" latinLnBrk="0" hangingPunct="1">
                        <a:defRPr sz="1800" kern="1200">
                          <a:solidFill>
                            <a:schemeClr val="dk1"/>
                          </a:solidFill>
                          <a:latin typeface="Calibri" panose="020F0502020204030204"/>
                        </a:defRPr>
                      </a:lvl6pPr>
                      <a:lvl7pPr marL="2743132" algn="l" defTabSz="914378" rtl="0" eaLnBrk="1" latinLnBrk="0" hangingPunct="1">
                        <a:defRPr sz="1800" kern="1200">
                          <a:solidFill>
                            <a:schemeClr val="dk1"/>
                          </a:solidFill>
                          <a:latin typeface="Calibri" panose="020F0502020204030204"/>
                        </a:defRPr>
                      </a:lvl7pPr>
                      <a:lvl8pPr marL="3200320" algn="l" defTabSz="914378" rtl="0" eaLnBrk="1" latinLnBrk="0" hangingPunct="1">
                        <a:defRPr sz="1800" kern="1200">
                          <a:solidFill>
                            <a:schemeClr val="dk1"/>
                          </a:solidFill>
                          <a:latin typeface="Calibri" panose="020F0502020204030204"/>
                        </a:defRPr>
                      </a:lvl8pPr>
                      <a:lvl9pPr marL="3657509" algn="l" defTabSz="914378" rtl="0" eaLnBrk="1" latinLnBrk="0" hangingPunct="1">
                        <a:defRPr sz="1800" kern="1200">
                          <a:solidFill>
                            <a:schemeClr val="dk1"/>
                          </a:solidFill>
                          <a:latin typeface="Calibri" panose="020F0502020204030204"/>
                        </a:defRPr>
                      </a:lvl9pPr>
                    </a:lstStyle>
                    <a:p>
                      <a:endParaRPr lang="en-GB" sz="100" dirty="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kern="1200">
                          <a:solidFill>
                            <a:schemeClr val="dk1"/>
                          </a:solidFill>
                          <a:latin typeface="Calibri" panose="020F0502020204030204"/>
                        </a:defRPr>
                      </a:lvl1pPr>
                      <a:lvl2pPr marL="457189" algn="l" defTabSz="914378" rtl="0" eaLnBrk="1" latinLnBrk="0" hangingPunct="1">
                        <a:defRPr sz="1800" kern="1200">
                          <a:solidFill>
                            <a:schemeClr val="dk1"/>
                          </a:solidFill>
                          <a:latin typeface="Calibri" panose="020F0502020204030204"/>
                        </a:defRPr>
                      </a:lvl2pPr>
                      <a:lvl3pPr marL="914378" algn="l" defTabSz="914378" rtl="0" eaLnBrk="1" latinLnBrk="0" hangingPunct="1">
                        <a:defRPr sz="1800" kern="1200">
                          <a:solidFill>
                            <a:schemeClr val="dk1"/>
                          </a:solidFill>
                          <a:latin typeface="Calibri" panose="020F0502020204030204"/>
                        </a:defRPr>
                      </a:lvl3pPr>
                      <a:lvl4pPr marL="1371566" algn="l" defTabSz="914378" rtl="0" eaLnBrk="1" latinLnBrk="0" hangingPunct="1">
                        <a:defRPr sz="1800" kern="1200">
                          <a:solidFill>
                            <a:schemeClr val="dk1"/>
                          </a:solidFill>
                          <a:latin typeface="Calibri" panose="020F0502020204030204"/>
                        </a:defRPr>
                      </a:lvl4pPr>
                      <a:lvl5pPr marL="1828754" algn="l" defTabSz="914378" rtl="0" eaLnBrk="1" latinLnBrk="0" hangingPunct="1">
                        <a:defRPr sz="1800" kern="1200">
                          <a:solidFill>
                            <a:schemeClr val="dk1"/>
                          </a:solidFill>
                          <a:latin typeface="Calibri" panose="020F0502020204030204"/>
                        </a:defRPr>
                      </a:lvl5pPr>
                      <a:lvl6pPr marL="2285943" algn="l" defTabSz="914378" rtl="0" eaLnBrk="1" latinLnBrk="0" hangingPunct="1">
                        <a:defRPr sz="1800" kern="1200">
                          <a:solidFill>
                            <a:schemeClr val="dk1"/>
                          </a:solidFill>
                          <a:latin typeface="Calibri" panose="020F0502020204030204"/>
                        </a:defRPr>
                      </a:lvl6pPr>
                      <a:lvl7pPr marL="2743132" algn="l" defTabSz="914378" rtl="0" eaLnBrk="1" latinLnBrk="0" hangingPunct="1">
                        <a:defRPr sz="1800" kern="1200">
                          <a:solidFill>
                            <a:schemeClr val="dk1"/>
                          </a:solidFill>
                          <a:latin typeface="Calibri" panose="020F0502020204030204"/>
                        </a:defRPr>
                      </a:lvl7pPr>
                      <a:lvl8pPr marL="3200320" algn="l" defTabSz="914378" rtl="0" eaLnBrk="1" latinLnBrk="0" hangingPunct="1">
                        <a:defRPr sz="1800" kern="1200">
                          <a:solidFill>
                            <a:schemeClr val="dk1"/>
                          </a:solidFill>
                          <a:latin typeface="Calibri" panose="020F0502020204030204"/>
                        </a:defRPr>
                      </a:lvl8pPr>
                      <a:lvl9pPr marL="3657509" algn="l" defTabSz="914378" rtl="0" eaLnBrk="1" latinLnBrk="0" hangingPunct="1">
                        <a:defRPr sz="1800" kern="1200">
                          <a:solidFill>
                            <a:schemeClr val="dk1"/>
                          </a:solidFill>
                          <a:latin typeface="Calibri" panose="020F0502020204030204"/>
                        </a:defRPr>
                      </a:lvl9pPr>
                    </a:lstStyle>
                    <a:p>
                      <a:endParaRPr lang="en-GB" sz="100" dirty="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kern="1200">
                          <a:solidFill>
                            <a:schemeClr val="dk1"/>
                          </a:solidFill>
                          <a:latin typeface="Calibri" panose="020F0502020204030204"/>
                        </a:defRPr>
                      </a:lvl1pPr>
                      <a:lvl2pPr marL="457189" algn="l" defTabSz="914378" rtl="0" eaLnBrk="1" latinLnBrk="0" hangingPunct="1">
                        <a:defRPr sz="1800" kern="1200">
                          <a:solidFill>
                            <a:schemeClr val="dk1"/>
                          </a:solidFill>
                          <a:latin typeface="Calibri" panose="020F0502020204030204"/>
                        </a:defRPr>
                      </a:lvl2pPr>
                      <a:lvl3pPr marL="914378" algn="l" defTabSz="914378" rtl="0" eaLnBrk="1" latinLnBrk="0" hangingPunct="1">
                        <a:defRPr sz="1800" kern="1200">
                          <a:solidFill>
                            <a:schemeClr val="dk1"/>
                          </a:solidFill>
                          <a:latin typeface="Calibri" panose="020F0502020204030204"/>
                        </a:defRPr>
                      </a:lvl3pPr>
                      <a:lvl4pPr marL="1371566" algn="l" defTabSz="914378" rtl="0" eaLnBrk="1" latinLnBrk="0" hangingPunct="1">
                        <a:defRPr sz="1800" kern="1200">
                          <a:solidFill>
                            <a:schemeClr val="dk1"/>
                          </a:solidFill>
                          <a:latin typeface="Calibri" panose="020F0502020204030204"/>
                        </a:defRPr>
                      </a:lvl4pPr>
                      <a:lvl5pPr marL="1828754" algn="l" defTabSz="914378" rtl="0" eaLnBrk="1" latinLnBrk="0" hangingPunct="1">
                        <a:defRPr sz="1800" kern="1200">
                          <a:solidFill>
                            <a:schemeClr val="dk1"/>
                          </a:solidFill>
                          <a:latin typeface="Calibri" panose="020F0502020204030204"/>
                        </a:defRPr>
                      </a:lvl5pPr>
                      <a:lvl6pPr marL="2285943" algn="l" defTabSz="914378" rtl="0" eaLnBrk="1" latinLnBrk="0" hangingPunct="1">
                        <a:defRPr sz="1800" kern="1200">
                          <a:solidFill>
                            <a:schemeClr val="dk1"/>
                          </a:solidFill>
                          <a:latin typeface="Calibri" panose="020F0502020204030204"/>
                        </a:defRPr>
                      </a:lvl6pPr>
                      <a:lvl7pPr marL="2743132" algn="l" defTabSz="914378" rtl="0" eaLnBrk="1" latinLnBrk="0" hangingPunct="1">
                        <a:defRPr sz="1800" kern="1200">
                          <a:solidFill>
                            <a:schemeClr val="dk1"/>
                          </a:solidFill>
                          <a:latin typeface="Calibri" panose="020F0502020204030204"/>
                        </a:defRPr>
                      </a:lvl7pPr>
                      <a:lvl8pPr marL="3200320" algn="l" defTabSz="914378" rtl="0" eaLnBrk="1" latinLnBrk="0" hangingPunct="1">
                        <a:defRPr sz="1800" kern="1200">
                          <a:solidFill>
                            <a:schemeClr val="dk1"/>
                          </a:solidFill>
                          <a:latin typeface="Calibri" panose="020F0502020204030204"/>
                        </a:defRPr>
                      </a:lvl8pPr>
                      <a:lvl9pPr marL="3657509" algn="l" defTabSz="914378" rtl="0" eaLnBrk="1" latinLnBrk="0" hangingPunct="1">
                        <a:defRPr sz="1800" kern="1200">
                          <a:solidFill>
                            <a:schemeClr val="dk1"/>
                          </a:solidFill>
                          <a:latin typeface="Calibri" panose="020F0502020204030204"/>
                        </a:defRPr>
                      </a:lvl9pPr>
                    </a:lstStyle>
                    <a:p>
                      <a:endParaRPr lang="en-GB" sz="100" dirty="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kern="1200">
                          <a:solidFill>
                            <a:schemeClr val="dk1"/>
                          </a:solidFill>
                          <a:latin typeface="Calibri" panose="020F0502020204030204"/>
                        </a:defRPr>
                      </a:lvl1pPr>
                      <a:lvl2pPr marL="457189" algn="l" defTabSz="914378" rtl="0" eaLnBrk="1" latinLnBrk="0" hangingPunct="1">
                        <a:defRPr sz="1800" kern="1200">
                          <a:solidFill>
                            <a:schemeClr val="dk1"/>
                          </a:solidFill>
                          <a:latin typeface="Calibri" panose="020F0502020204030204"/>
                        </a:defRPr>
                      </a:lvl2pPr>
                      <a:lvl3pPr marL="914378" algn="l" defTabSz="914378" rtl="0" eaLnBrk="1" latinLnBrk="0" hangingPunct="1">
                        <a:defRPr sz="1800" kern="1200">
                          <a:solidFill>
                            <a:schemeClr val="dk1"/>
                          </a:solidFill>
                          <a:latin typeface="Calibri" panose="020F0502020204030204"/>
                        </a:defRPr>
                      </a:lvl3pPr>
                      <a:lvl4pPr marL="1371566" algn="l" defTabSz="914378" rtl="0" eaLnBrk="1" latinLnBrk="0" hangingPunct="1">
                        <a:defRPr sz="1800" kern="1200">
                          <a:solidFill>
                            <a:schemeClr val="dk1"/>
                          </a:solidFill>
                          <a:latin typeface="Calibri" panose="020F0502020204030204"/>
                        </a:defRPr>
                      </a:lvl4pPr>
                      <a:lvl5pPr marL="1828754" algn="l" defTabSz="914378" rtl="0" eaLnBrk="1" latinLnBrk="0" hangingPunct="1">
                        <a:defRPr sz="1800" kern="1200">
                          <a:solidFill>
                            <a:schemeClr val="dk1"/>
                          </a:solidFill>
                          <a:latin typeface="Calibri" panose="020F0502020204030204"/>
                        </a:defRPr>
                      </a:lvl5pPr>
                      <a:lvl6pPr marL="2285943" algn="l" defTabSz="914378" rtl="0" eaLnBrk="1" latinLnBrk="0" hangingPunct="1">
                        <a:defRPr sz="1800" kern="1200">
                          <a:solidFill>
                            <a:schemeClr val="dk1"/>
                          </a:solidFill>
                          <a:latin typeface="Calibri" panose="020F0502020204030204"/>
                        </a:defRPr>
                      </a:lvl6pPr>
                      <a:lvl7pPr marL="2743132" algn="l" defTabSz="914378" rtl="0" eaLnBrk="1" latinLnBrk="0" hangingPunct="1">
                        <a:defRPr sz="1800" kern="1200">
                          <a:solidFill>
                            <a:schemeClr val="dk1"/>
                          </a:solidFill>
                          <a:latin typeface="Calibri" panose="020F0502020204030204"/>
                        </a:defRPr>
                      </a:lvl7pPr>
                      <a:lvl8pPr marL="3200320" algn="l" defTabSz="914378" rtl="0" eaLnBrk="1" latinLnBrk="0" hangingPunct="1">
                        <a:defRPr sz="1800" kern="1200">
                          <a:solidFill>
                            <a:schemeClr val="dk1"/>
                          </a:solidFill>
                          <a:latin typeface="Calibri" panose="020F0502020204030204"/>
                        </a:defRPr>
                      </a:lvl8pPr>
                      <a:lvl9pPr marL="3657509" algn="l" defTabSz="914378" rtl="0" eaLnBrk="1" latinLnBrk="0" hangingPunct="1">
                        <a:defRPr sz="1800" kern="1200">
                          <a:solidFill>
                            <a:schemeClr val="dk1"/>
                          </a:solidFill>
                          <a:latin typeface="Calibri" panose="020F0502020204030204"/>
                        </a:defRPr>
                      </a:lvl9pPr>
                    </a:lstStyle>
                    <a:p>
                      <a:endParaRPr lang="en-GB" sz="100" dirty="0"/>
                    </a:p>
                  </a:txBody>
                  <a:tcPr marL="0" marR="0">
                    <a:lnL w="9525" cap="flat" cmpd="sng" algn="ctr">
                      <a:solidFill>
                        <a:srgbClr val="E6E6E6"/>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3200081"/>
                  </a:ext>
                </a:extLst>
              </a:tr>
            </a:tbl>
          </a:graphicData>
        </a:graphic>
      </p:graphicFrame>
      <p:sp>
        <p:nvSpPr>
          <p:cNvPr id="47" name="TextBox 2">
            <a:extLst>
              <a:ext uri="{FF2B5EF4-FFF2-40B4-BE49-F238E27FC236}">
                <a16:creationId xmlns:a16="http://schemas.microsoft.com/office/drawing/2014/main" id="{27A404AE-19D3-4866-99F4-3A07039C626D}"/>
              </a:ext>
            </a:extLst>
          </p:cNvPr>
          <p:cNvSpPr txBox="1"/>
          <p:nvPr/>
        </p:nvSpPr>
        <p:spPr>
          <a:xfrm>
            <a:off x="713103" y="3195921"/>
            <a:ext cx="502062" cy="297517"/>
          </a:xfrm>
          <a:prstGeom prst="rect">
            <a:avLst/>
          </a:prstGeom>
          <a:noFill/>
        </p:spPr>
        <p:txBody>
          <a:bodyPr wrap="none" rtlCol="0">
            <a:spAutoFit/>
          </a:bodyPr>
          <a:lstStyle>
            <a:defPPr>
              <a:defRPr lang="en-US"/>
            </a:defPPr>
            <a:lvl1pPr marL="0" algn="l" defTabSz="457029" rtl="0" eaLnBrk="1" latinLnBrk="0" hangingPunct="1">
              <a:defRPr sz="1800" kern="1200">
                <a:solidFill>
                  <a:schemeClr val="tx1"/>
                </a:solidFill>
                <a:latin typeface="+mn-lt"/>
                <a:ea typeface="+mn-ea"/>
                <a:cs typeface="+mn-cs"/>
              </a:defRPr>
            </a:lvl1pPr>
            <a:lvl2pPr marL="457029" algn="l" defTabSz="457029" rtl="0" eaLnBrk="1" latinLnBrk="0" hangingPunct="1">
              <a:defRPr sz="1800" kern="1200">
                <a:solidFill>
                  <a:schemeClr val="tx1"/>
                </a:solidFill>
                <a:latin typeface="+mn-lt"/>
                <a:ea typeface="+mn-ea"/>
                <a:cs typeface="+mn-cs"/>
              </a:defRPr>
            </a:lvl2pPr>
            <a:lvl3pPr marL="914059" algn="l" defTabSz="457029" rtl="0" eaLnBrk="1" latinLnBrk="0" hangingPunct="1">
              <a:defRPr sz="1800" kern="1200">
                <a:solidFill>
                  <a:schemeClr val="tx1"/>
                </a:solidFill>
                <a:latin typeface="+mn-lt"/>
                <a:ea typeface="+mn-ea"/>
                <a:cs typeface="+mn-cs"/>
              </a:defRPr>
            </a:lvl3pPr>
            <a:lvl4pPr marL="1371088" algn="l" defTabSz="457029" rtl="0" eaLnBrk="1" latinLnBrk="0" hangingPunct="1">
              <a:defRPr sz="1800" kern="1200">
                <a:solidFill>
                  <a:schemeClr val="tx1"/>
                </a:solidFill>
                <a:latin typeface="+mn-lt"/>
                <a:ea typeface="+mn-ea"/>
                <a:cs typeface="+mn-cs"/>
              </a:defRPr>
            </a:lvl4pPr>
            <a:lvl5pPr marL="1828118" algn="l" defTabSz="457029" rtl="0" eaLnBrk="1" latinLnBrk="0" hangingPunct="1">
              <a:defRPr sz="1800" kern="1200">
                <a:solidFill>
                  <a:schemeClr val="tx1"/>
                </a:solidFill>
                <a:latin typeface="+mn-lt"/>
                <a:ea typeface="+mn-ea"/>
                <a:cs typeface="+mn-cs"/>
              </a:defRPr>
            </a:lvl5pPr>
            <a:lvl6pPr marL="2285147" algn="l" defTabSz="457029" rtl="0" eaLnBrk="1" latinLnBrk="0" hangingPunct="1">
              <a:defRPr sz="1800" kern="1200">
                <a:solidFill>
                  <a:schemeClr val="tx1"/>
                </a:solidFill>
                <a:latin typeface="+mn-lt"/>
                <a:ea typeface="+mn-ea"/>
                <a:cs typeface="+mn-cs"/>
              </a:defRPr>
            </a:lvl6pPr>
            <a:lvl7pPr marL="2742177" algn="l" defTabSz="457029" rtl="0" eaLnBrk="1" latinLnBrk="0" hangingPunct="1">
              <a:defRPr sz="1800" kern="1200">
                <a:solidFill>
                  <a:schemeClr val="tx1"/>
                </a:solidFill>
                <a:latin typeface="+mn-lt"/>
                <a:ea typeface="+mn-ea"/>
                <a:cs typeface="+mn-cs"/>
              </a:defRPr>
            </a:lvl7pPr>
            <a:lvl8pPr marL="3199208" algn="l" defTabSz="457029" rtl="0" eaLnBrk="1" latinLnBrk="0" hangingPunct="1">
              <a:defRPr sz="1800" kern="1200">
                <a:solidFill>
                  <a:schemeClr val="tx1"/>
                </a:solidFill>
                <a:latin typeface="+mn-lt"/>
                <a:ea typeface="+mn-ea"/>
                <a:cs typeface="+mn-cs"/>
              </a:defRPr>
            </a:lvl8pPr>
            <a:lvl9pPr marL="3656236" algn="l" defTabSz="457029" rtl="0" eaLnBrk="1" latinLnBrk="0" hangingPunct="1">
              <a:defRPr sz="1800" kern="1200">
                <a:solidFill>
                  <a:schemeClr val="tx1"/>
                </a:solidFill>
                <a:latin typeface="+mn-lt"/>
                <a:ea typeface="+mn-ea"/>
                <a:cs typeface="+mn-cs"/>
              </a:defRPr>
            </a:lvl9pPr>
          </a:lstStyle>
          <a:p>
            <a:pPr algn="ctr">
              <a:lnSpc>
                <a:spcPts val="1600"/>
              </a:lnSpc>
            </a:pPr>
            <a:r>
              <a:rPr lang="en-GB" sz="1400" b="1" dirty="0">
                <a:solidFill>
                  <a:srgbClr val="000000"/>
                </a:solidFill>
                <a:latin typeface="United Curriculum" pitchFamily="2" charset="0"/>
                <a:ea typeface="Roboto" panose="02000000000000000000" pitchFamily="2" charset="0"/>
                <a:cs typeface="Calibri" panose="020F0502020204030204" pitchFamily="34" charset="0"/>
              </a:rPr>
              <a:t>400</a:t>
            </a:r>
          </a:p>
        </p:txBody>
      </p:sp>
      <p:sp>
        <p:nvSpPr>
          <p:cNvPr id="48" name="TextBox 19">
            <a:extLst>
              <a:ext uri="{FF2B5EF4-FFF2-40B4-BE49-F238E27FC236}">
                <a16:creationId xmlns:a16="http://schemas.microsoft.com/office/drawing/2014/main" id="{0F96EB8E-46D5-4890-9D24-27B405CA2D17}"/>
              </a:ext>
            </a:extLst>
          </p:cNvPr>
          <p:cNvSpPr txBox="1"/>
          <p:nvPr/>
        </p:nvSpPr>
        <p:spPr>
          <a:xfrm>
            <a:off x="7744976" y="3184536"/>
            <a:ext cx="607859" cy="297517"/>
          </a:xfrm>
          <a:prstGeom prst="rect">
            <a:avLst/>
          </a:prstGeom>
          <a:noFill/>
        </p:spPr>
        <p:txBody>
          <a:bodyPr wrap="none" rtlCol="0">
            <a:spAutoFit/>
          </a:bodyPr>
          <a:lstStyle>
            <a:defPPr>
              <a:defRPr lang="en-US"/>
            </a:defPPr>
            <a:lvl1pPr marL="0" algn="l" defTabSz="457029" rtl="0" eaLnBrk="1" latinLnBrk="0" hangingPunct="1">
              <a:defRPr sz="1800" kern="1200">
                <a:solidFill>
                  <a:schemeClr val="tx1"/>
                </a:solidFill>
                <a:latin typeface="+mn-lt"/>
                <a:ea typeface="+mn-ea"/>
                <a:cs typeface="+mn-cs"/>
              </a:defRPr>
            </a:lvl1pPr>
            <a:lvl2pPr marL="457029" algn="l" defTabSz="457029" rtl="0" eaLnBrk="1" latinLnBrk="0" hangingPunct="1">
              <a:defRPr sz="1800" kern="1200">
                <a:solidFill>
                  <a:schemeClr val="tx1"/>
                </a:solidFill>
                <a:latin typeface="+mn-lt"/>
                <a:ea typeface="+mn-ea"/>
                <a:cs typeface="+mn-cs"/>
              </a:defRPr>
            </a:lvl2pPr>
            <a:lvl3pPr marL="914059" algn="l" defTabSz="457029" rtl="0" eaLnBrk="1" latinLnBrk="0" hangingPunct="1">
              <a:defRPr sz="1800" kern="1200">
                <a:solidFill>
                  <a:schemeClr val="tx1"/>
                </a:solidFill>
                <a:latin typeface="+mn-lt"/>
                <a:ea typeface="+mn-ea"/>
                <a:cs typeface="+mn-cs"/>
              </a:defRPr>
            </a:lvl3pPr>
            <a:lvl4pPr marL="1371088" algn="l" defTabSz="457029" rtl="0" eaLnBrk="1" latinLnBrk="0" hangingPunct="1">
              <a:defRPr sz="1800" kern="1200">
                <a:solidFill>
                  <a:schemeClr val="tx1"/>
                </a:solidFill>
                <a:latin typeface="+mn-lt"/>
                <a:ea typeface="+mn-ea"/>
                <a:cs typeface="+mn-cs"/>
              </a:defRPr>
            </a:lvl4pPr>
            <a:lvl5pPr marL="1828118" algn="l" defTabSz="457029" rtl="0" eaLnBrk="1" latinLnBrk="0" hangingPunct="1">
              <a:defRPr sz="1800" kern="1200">
                <a:solidFill>
                  <a:schemeClr val="tx1"/>
                </a:solidFill>
                <a:latin typeface="+mn-lt"/>
                <a:ea typeface="+mn-ea"/>
                <a:cs typeface="+mn-cs"/>
              </a:defRPr>
            </a:lvl5pPr>
            <a:lvl6pPr marL="2285147" algn="l" defTabSz="457029" rtl="0" eaLnBrk="1" latinLnBrk="0" hangingPunct="1">
              <a:defRPr sz="1800" kern="1200">
                <a:solidFill>
                  <a:schemeClr val="tx1"/>
                </a:solidFill>
                <a:latin typeface="+mn-lt"/>
                <a:ea typeface="+mn-ea"/>
                <a:cs typeface="+mn-cs"/>
              </a:defRPr>
            </a:lvl6pPr>
            <a:lvl7pPr marL="2742177" algn="l" defTabSz="457029" rtl="0" eaLnBrk="1" latinLnBrk="0" hangingPunct="1">
              <a:defRPr sz="1800" kern="1200">
                <a:solidFill>
                  <a:schemeClr val="tx1"/>
                </a:solidFill>
                <a:latin typeface="+mn-lt"/>
                <a:ea typeface="+mn-ea"/>
                <a:cs typeface="+mn-cs"/>
              </a:defRPr>
            </a:lvl7pPr>
            <a:lvl8pPr marL="3199208" algn="l" defTabSz="457029" rtl="0" eaLnBrk="1" latinLnBrk="0" hangingPunct="1">
              <a:defRPr sz="1800" kern="1200">
                <a:solidFill>
                  <a:schemeClr val="tx1"/>
                </a:solidFill>
                <a:latin typeface="+mn-lt"/>
                <a:ea typeface="+mn-ea"/>
                <a:cs typeface="+mn-cs"/>
              </a:defRPr>
            </a:lvl8pPr>
            <a:lvl9pPr marL="3656236" algn="l" defTabSz="457029" rtl="0" eaLnBrk="1" latinLnBrk="0" hangingPunct="1">
              <a:defRPr sz="1800" kern="1200">
                <a:solidFill>
                  <a:schemeClr val="tx1"/>
                </a:solidFill>
                <a:latin typeface="+mn-lt"/>
                <a:ea typeface="+mn-ea"/>
                <a:cs typeface="+mn-cs"/>
              </a:defRPr>
            </a:lvl9pPr>
          </a:lstStyle>
          <a:p>
            <a:pPr algn="ctr">
              <a:lnSpc>
                <a:spcPts val="1600"/>
              </a:lnSpc>
            </a:pPr>
            <a:r>
              <a:rPr lang="en-GB" sz="1400" b="1" dirty="0">
                <a:solidFill>
                  <a:srgbClr val="000000"/>
                </a:solidFill>
                <a:latin typeface="United Curriculum" pitchFamily="2" charset="0"/>
                <a:ea typeface="Roboto" panose="02000000000000000000" pitchFamily="2" charset="0"/>
                <a:cs typeface="Calibri" panose="020F0502020204030204" pitchFamily="34" charset="0"/>
              </a:rPr>
              <a:t>1000</a:t>
            </a:r>
          </a:p>
        </p:txBody>
      </p:sp>
      <p:sp>
        <p:nvSpPr>
          <p:cNvPr id="49" name="TextBox 20">
            <a:extLst>
              <a:ext uri="{FF2B5EF4-FFF2-40B4-BE49-F238E27FC236}">
                <a16:creationId xmlns:a16="http://schemas.microsoft.com/office/drawing/2014/main" id="{B081ABEE-9C2B-4D1D-B13F-DA30FF3AD214}"/>
              </a:ext>
            </a:extLst>
          </p:cNvPr>
          <p:cNvSpPr txBox="1"/>
          <p:nvPr/>
        </p:nvSpPr>
        <p:spPr>
          <a:xfrm>
            <a:off x="1885362" y="3195922"/>
            <a:ext cx="502062" cy="297517"/>
          </a:xfrm>
          <a:prstGeom prst="rect">
            <a:avLst/>
          </a:prstGeom>
          <a:noFill/>
        </p:spPr>
        <p:txBody>
          <a:bodyPr wrap="none" rtlCol="0">
            <a:spAutoFit/>
          </a:bodyPr>
          <a:lstStyle>
            <a:defPPr>
              <a:defRPr lang="en-US"/>
            </a:defPPr>
            <a:lvl1pPr marL="0" algn="l" defTabSz="457029" rtl="0" eaLnBrk="1" latinLnBrk="0" hangingPunct="1">
              <a:defRPr sz="1800" kern="1200">
                <a:solidFill>
                  <a:schemeClr val="tx1"/>
                </a:solidFill>
                <a:latin typeface="+mn-lt"/>
                <a:ea typeface="+mn-ea"/>
                <a:cs typeface="+mn-cs"/>
              </a:defRPr>
            </a:lvl1pPr>
            <a:lvl2pPr marL="457029" algn="l" defTabSz="457029" rtl="0" eaLnBrk="1" latinLnBrk="0" hangingPunct="1">
              <a:defRPr sz="1800" kern="1200">
                <a:solidFill>
                  <a:schemeClr val="tx1"/>
                </a:solidFill>
                <a:latin typeface="+mn-lt"/>
                <a:ea typeface="+mn-ea"/>
                <a:cs typeface="+mn-cs"/>
              </a:defRPr>
            </a:lvl2pPr>
            <a:lvl3pPr marL="914059" algn="l" defTabSz="457029" rtl="0" eaLnBrk="1" latinLnBrk="0" hangingPunct="1">
              <a:defRPr sz="1800" kern="1200">
                <a:solidFill>
                  <a:schemeClr val="tx1"/>
                </a:solidFill>
                <a:latin typeface="+mn-lt"/>
                <a:ea typeface="+mn-ea"/>
                <a:cs typeface="+mn-cs"/>
              </a:defRPr>
            </a:lvl3pPr>
            <a:lvl4pPr marL="1371088" algn="l" defTabSz="457029" rtl="0" eaLnBrk="1" latinLnBrk="0" hangingPunct="1">
              <a:defRPr sz="1800" kern="1200">
                <a:solidFill>
                  <a:schemeClr val="tx1"/>
                </a:solidFill>
                <a:latin typeface="+mn-lt"/>
                <a:ea typeface="+mn-ea"/>
                <a:cs typeface="+mn-cs"/>
              </a:defRPr>
            </a:lvl4pPr>
            <a:lvl5pPr marL="1828118" algn="l" defTabSz="457029" rtl="0" eaLnBrk="1" latinLnBrk="0" hangingPunct="1">
              <a:defRPr sz="1800" kern="1200">
                <a:solidFill>
                  <a:schemeClr val="tx1"/>
                </a:solidFill>
                <a:latin typeface="+mn-lt"/>
                <a:ea typeface="+mn-ea"/>
                <a:cs typeface="+mn-cs"/>
              </a:defRPr>
            </a:lvl5pPr>
            <a:lvl6pPr marL="2285147" algn="l" defTabSz="457029" rtl="0" eaLnBrk="1" latinLnBrk="0" hangingPunct="1">
              <a:defRPr sz="1800" kern="1200">
                <a:solidFill>
                  <a:schemeClr val="tx1"/>
                </a:solidFill>
                <a:latin typeface="+mn-lt"/>
                <a:ea typeface="+mn-ea"/>
                <a:cs typeface="+mn-cs"/>
              </a:defRPr>
            </a:lvl6pPr>
            <a:lvl7pPr marL="2742177" algn="l" defTabSz="457029" rtl="0" eaLnBrk="1" latinLnBrk="0" hangingPunct="1">
              <a:defRPr sz="1800" kern="1200">
                <a:solidFill>
                  <a:schemeClr val="tx1"/>
                </a:solidFill>
                <a:latin typeface="+mn-lt"/>
                <a:ea typeface="+mn-ea"/>
                <a:cs typeface="+mn-cs"/>
              </a:defRPr>
            </a:lvl7pPr>
            <a:lvl8pPr marL="3199208" algn="l" defTabSz="457029" rtl="0" eaLnBrk="1" latinLnBrk="0" hangingPunct="1">
              <a:defRPr sz="1800" kern="1200">
                <a:solidFill>
                  <a:schemeClr val="tx1"/>
                </a:solidFill>
                <a:latin typeface="+mn-lt"/>
                <a:ea typeface="+mn-ea"/>
                <a:cs typeface="+mn-cs"/>
              </a:defRPr>
            </a:lvl8pPr>
            <a:lvl9pPr marL="3656236" algn="l" defTabSz="457029" rtl="0" eaLnBrk="1" latinLnBrk="0" hangingPunct="1">
              <a:defRPr sz="1800" kern="1200">
                <a:solidFill>
                  <a:schemeClr val="tx1"/>
                </a:solidFill>
                <a:latin typeface="+mn-lt"/>
                <a:ea typeface="+mn-ea"/>
                <a:cs typeface="+mn-cs"/>
              </a:defRPr>
            </a:lvl9pPr>
          </a:lstStyle>
          <a:p>
            <a:pPr algn="ctr">
              <a:lnSpc>
                <a:spcPts val="1600"/>
              </a:lnSpc>
            </a:pPr>
            <a:r>
              <a:rPr lang="en-GB" sz="1400" b="1" dirty="0">
                <a:solidFill>
                  <a:srgbClr val="000000"/>
                </a:solidFill>
                <a:latin typeface="United Curriculum" pitchFamily="2" charset="0"/>
                <a:ea typeface="Roboto" panose="02000000000000000000" pitchFamily="2" charset="0"/>
                <a:cs typeface="Calibri" panose="020F0502020204030204" pitchFamily="34" charset="0"/>
              </a:rPr>
              <a:t>500</a:t>
            </a:r>
          </a:p>
        </p:txBody>
      </p:sp>
      <p:sp>
        <p:nvSpPr>
          <p:cNvPr id="50" name="TextBox 21">
            <a:extLst>
              <a:ext uri="{FF2B5EF4-FFF2-40B4-BE49-F238E27FC236}">
                <a16:creationId xmlns:a16="http://schemas.microsoft.com/office/drawing/2014/main" id="{864E60EF-5D70-42D3-B938-F9C9E47B6FDD}"/>
              </a:ext>
            </a:extLst>
          </p:cNvPr>
          <p:cNvSpPr txBox="1"/>
          <p:nvPr/>
        </p:nvSpPr>
        <p:spPr>
          <a:xfrm>
            <a:off x="3067350" y="3184536"/>
            <a:ext cx="502062" cy="297517"/>
          </a:xfrm>
          <a:prstGeom prst="rect">
            <a:avLst/>
          </a:prstGeom>
          <a:noFill/>
        </p:spPr>
        <p:txBody>
          <a:bodyPr wrap="none" rtlCol="0">
            <a:spAutoFit/>
          </a:bodyPr>
          <a:lstStyle>
            <a:defPPr>
              <a:defRPr lang="en-US"/>
            </a:defPPr>
            <a:lvl1pPr marL="0" algn="l" defTabSz="457029" rtl="0" eaLnBrk="1" latinLnBrk="0" hangingPunct="1">
              <a:defRPr sz="1800" kern="1200">
                <a:solidFill>
                  <a:schemeClr val="tx1"/>
                </a:solidFill>
                <a:latin typeface="+mn-lt"/>
                <a:ea typeface="+mn-ea"/>
                <a:cs typeface="+mn-cs"/>
              </a:defRPr>
            </a:lvl1pPr>
            <a:lvl2pPr marL="457029" algn="l" defTabSz="457029" rtl="0" eaLnBrk="1" latinLnBrk="0" hangingPunct="1">
              <a:defRPr sz="1800" kern="1200">
                <a:solidFill>
                  <a:schemeClr val="tx1"/>
                </a:solidFill>
                <a:latin typeface="+mn-lt"/>
                <a:ea typeface="+mn-ea"/>
                <a:cs typeface="+mn-cs"/>
              </a:defRPr>
            </a:lvl2pPr>
            <a:lvl3pPr marL="914059" algn="l" defTabSz="457029" rtl="0" eaLnBrk="1" latinLnBrk="0" hangingPunct="1">
              <a:defRPr sz="1800" kern="1200">
                <a:solidFill>
                  <a:schemeClr val="tx1"/>
                </a:solidFill>
                <a:latin typeface="+mn-lt"/>
                <a:ea typeface="+mn-ea"/>
                <a:cs typeface="+mn-cs"/>
              </a:defRPr>
            </a:lvl3pPr>
            <a:lvl4pPr marL="1371088" algn="l" defTabSz="457029" rtl="0" eaLnBrk="1" latinLnBrk="0" hangingPunct="1">
              <a:defRPr sz="1800" kern="1200">
                <a:solidFill>
                  <a:schemeClr val="tx1"/>
                </a:solidFill>
                <a:latin typeface="+mn-lt"/>
                <a:ea typeface="+mn-ea"/>
                <a:cs typeface="+mn-cs"/>
              </a:defRPr>
            </a:lvl4pPr>
            <a:lvl5pPr marL="1828118" algn="l" defTabSz="457029" rtl="0" eaLnBrk="1" latinLnBrk="0" hangingPunct="1">
              <a:defRPr sz="1800" kern="1200">
                <a:solidFill>
                  <a:schemeClr val="tx1"/>
                </a:solidFill>
                <a:latin typeface="+mn-lt"/>
                <a:ea typeface="+mn-ea"/>
                <a:cs typeface="+mn-cs"/>
              </a:defRPr>
            </a:lvl5pPr>
            <a:lvl6pPr marL="2285147" algn="l" defTabSz="457029" rtl="0" eaLnBrk="1" latinLnBrk="0" hangingPunct="1">
              <a:defRPr sz="1800" kern="1200">
                <a:solidFill>
                  <a:schemeClr val="tx1"/>
                </a:solidFill>
                <a:latin typeface="+mn-lt"/>
                <a:ea typeface="+mn-ea"/>
                <a:cs typeface="+mn-cs"/>
              </a:defRPr>
            </a:lvl6pPr>
            <a:lvl7pPr marL="2742177" algn="l" defTabSz="457029" rtl="0" eaLnBrk="1" latinLnBrk="0" hangingPunct="1">
              <a:defRPr sz="1800" kern="1200">
                <a:solidFill>
                  <a:schemeClr val="tx1"/>
                </a:solidFill>
                <a:latin typeface="+mn-lt"/>
                <a:ea typeface="+mn-ea"/>
                <a:cs typeface="+mn-cs"/>
              </a:defRPr>
            </a:lvl7pPr>
            <a:lvl8pPr marL="3199208" algn="l" defTabSz="457029" rtl="0" eaLnBrk="1" latinLnBrk="0" hangingPunct="1">
              <a:defRPr sz="1800" kern="1200">
                <a:solidFill>
                  <a:schemeClr val="tx1"/>
                </a:solidFill>
                <a:latin typeface="+mn-lt"/>
                <a:ea typeface="+mn-ea"/>
                <a:cs typeface="+mn-cs"/>
              </a:defRPr>
            </a:lvl8pPr>
            <a:lvl9pPr marL="3656236" algn="l" defTabSz="457029" rtl="0" eaLnBrk="1" latinLnBrk="0" hangingPunct="1">
              <a:defRPr sz="1800" kern="1200">
                <a:solidFill>
                  <a:schemeClr val="tx1"/>
                </a:solidFill>
                <a:latin typeface="+mn-lt"/>
                <a:ea typeface="+mn-ea"/>
                <a:cs typeface="+mn-cs"/>
              </a:defRPr>
            </a:lvl9pPr>
          </a:lstStyle>
          <a:p>
            <a:pPr algn="ctr">
              <a:lnSpc>
                <a:spcPts val="1600"/>
              </a:lnSpc>
            </a:pPr>
            <a:r>
              <a:rPr lang="en-GB" sz="1400" b="1" dirty="0">
                <a:solidFill>
                  <a:srgbClr val="000000"/>
                </a:solidFill>
                <a:latin typeface="United Curriculum" pitchFamily="2" charset="0"/>
                <a:ea typeface="Roboto" panose="02000000000000000000" pitchFamily="2" charset="0"/>
                <a:cs typeface="Calibri" panose="020F0502020204030204" pitchFamily="34" charset="0"/>
              </a:rPr>
              <a:t>600</a:t>
            </a:r>
          </a:p>
        </p:txBody>
      </p:sp>
      <p:sp>
        <p:nvSpPr>
          <p:cNvPr id="51" name="TextBox 22">
            <a:extLst>
              <a:ext uri="{FF2B5EF4-FFF2-40B4-BE49-F238E27FC236}">
                <a16:creationId xmlns:a16="http://schemas.microsoft.com/office/drawing/2014/main" id="{362082CF-1233-4155-91A4-B563706254DD}"/>
              </a:ext>
            </a:extLst>
          </p:cNvPr>
          <p:cNvSpPr txBox="1"/>
          <p:nvPr/>
        </p:nvSpPr>
        <p:spPr>
          <a:xfrm>
            <a:off x="4257807" y="3184536"/>
            <a:ext cx="502062" cy="297517"/>
          </a:xfrm>
          <a:prstGeom prst="rect">
            <a:avLst/>
          </a:prstGeom>
          <a:noFill/>
        </p:spPr>
        <p:txBody>
          <a:bodyPr wrap="none" rtlCol="0">
            <a:spAutoFit/>
          </a:bodyPr>
          <a:lstStyle>
            <a:defPPr>
              <a:defRPr lang="en-US"/>
            </a:defPPr>
            <a:lvl1pPr marL="0" algn="l" defTabSz="457029" rtl="0" eaLnBrk="1" latinLnBrk="0" hangingPunct="1">
              <a:defRPr sz="1800" kern="1200">
                <a:solidFill>
                  <a:schemeClr val="tx1"/>
                </a:solidFill>
                <a:latin typeface="+mn-lt"/>
                <a:ea typeface="+mn-ea"/>
                <a:cs typeface="+mn-cs"/>
              </a:defRPr>
            </a:lvl1pPr>
            <a:lvl2pPr marL="457029" algn="l" defTabSz="457029" rtl="0" eaLnBrk="1" latinLnBrk="0" hangingPunct="1">
              <a:defRPr sz="1800" kern="1200">
                <a:solidFill>
                  <a:schemeClr val="tx1"/>
                </a:solidFill>
                <a:latin typeface="+mn-lt"/>
                <a:ea typeface="+mn-ea"/>
                <a:cs typeface="+mn-cs"/>
              </a:defRPr>
            </a:lvl2pPr>
            <a:lvl3pPr marL="914059" algn="l" defTabSz="457029" rtl="0" eaLnBrk="1" latinLnBrk="0" hangingPunct="1">
              <a:defRPr sz="1800" kern="1200">
                <a:solidFill>
                  <a:schemeClr val="tx1"/>
                </a:solidFill>
                <a:latin typeface="+mn-lt"/>
                <a:ea typeface="+mn-ea"/>
                <a:cs typeface="+mn-cs"/>
              </a:defRPr>
            </a:lvl3pPr>
            <a:lvl4pPr marL="1371088" algn="l" defTabSz="457029" rtl="0" eaLnBrk="1" latinLnBrk="0" hangingPunct="1">
              <a:defRPr sz="1800" kern="1200">
                <a:solidFill>
                  <a:schemeClr val="tx1"/>
                </a:solidFill>
                <a:latin typeface="+mn-lt"/>
                <a:ea typeface="+mn-ea"/>
                <a:cs typeface="+mn-cs"/>
              </a:defRPr>
            </a:lvl4pPr>
            <a:lvl5pPr marL="1828118" algn="l" defTabSz="457029" rtl="0" eaLnBrk="1" latinLnBrk="0" hangingPunct="1">
              <a:defRPr sz="1800" kern="1200">
                <a:solidFill>
                  <a:schemeClr val="tx1"/>
                </a:solidFill>
                <a:latin typeface="+mn-lt"/>
                <a:ea typeface="+mn-ea"/>
                <a:cs typeface="+mn-cs"/>
              </a:defRPr>
            </a:lvl5pPr>
            <a:lvl6pPr marL="2285147" algn="l" defTabSz="457029" rtl="0" eaLnBrk="1" latinLnBrk="0" hangingPunct="1">
              <a:defRPr sz="1800" kern="1200">
                <a:solidFill>
                  <a:schemeClr val="tx1"/>
                </a:solidFill>
                <a:latin typeface="+mn-lt"/>
                <a:ea typeface="+mn-ea"/>
                <a:cs typeface="+mn-cs"/>
              </a:defRPr>
            </a:lvl6pPr>
            <a:lvl7pPr marL="2742177" algn="l" defTabSz="457029" rtl="0" eaLnBrk="1" latinLnBrk="0" hangingPunct="1">
              <a:defRPr sz="1800" kern="1200">
                <a:solidFill>
                  <a:schemeClr val="tx1"/>
                </a:solidFill>
                <a:latin typeface="+mn-lt"/>
                <a:ea typeface="+mn-ea"/>
                <a:cs typeface="+mn-cs"/>
              </a:defRPr>
            </a:lvl7pPr>
            <a:lvl8pPr marL="3199208" algn="l" defTabSz="457029" rtl="0" eaLnBrk="1" latinLnBrk="0" hangingPunct="1">
              <a:defRPr sz="1800" kern="1200">
                <a:solidFill>
                  <a:schemeClr val="tx1"/>
                </a:solidFill>
                <a:latin typeface="+mn-lt"/>
                <a:ea typeface="+mn-ea"/>
                <a:cs typeface="+mn-cs"/>
              </a:defRPr>
            </a:lvl8pPr>
            <a:lvl9pPr marL="3656236" algn="l" defTabSz="457029" rtl="0" eaLnBrk="1" latinLnBrk="0" hangingPunct="1">
              <a:defRPr sz="1800" kern="1200">
                <a:solidFill>
                  <a:schemeClr val="tx1"/>
                </a:solidFill>
                <a:latin typeface="+mn-lt"/>
                <a:ea typeface="+mn-ea"/>
                <a:cs typeface="+mn-cs"/>
              </a:defRPr>
            </a:lvl9pPr>
          </a:lstStyle>
          <a:p>
            <a:pPr algn="ctr">
              <a:lnSpc>
                <a:spcPts val="1600"/>
              </a:lnSpc>
            </a:pPr>
            <a:r>
              <a:rPr lang="en-GB" sz="1400" b="1" dirty="0">
                <a:solidFill>
                  <a:srgbClr val="000000"/>
                </a:solidFill>
                <a:latin typeface="United Curriculum" pitchFamily="2" charset="0"/>
                <a:ea typeface="Roboto" panose="02000000000000000000" pitchFamily="2" charset="0"/>
                <a:cs typeface="Calibri" panose="020F0502020204030204" pitchFamily="34" charset="0"/>
              </a:rPr>
              <a:t>700</a:t>
            </a:r>
          </a:p>
        </p:txBody>
      </p:sp>
      <p:sp>
        <p:nvSpPr>
          <p:cNvPr id="52" name="TextBox 24">
            <a:extLst>
              <a:ext uri="{FF2B5EF4-FFF2-40B4-BE49-F238E27FC236}">
                <a16:creationId xmlns:a16="http://schemas.microsoft.com/office/drawing/2014/main" id="{3CE40276-ADAB-474B-A614-693A4245D14E}"/>
              </a:ext>
            </a:extLst>
          </p:cNvPr>
          <p:cNvSpPr txBox="1"/>
          <p:nvPr/>
        </p:nvSpPr>
        <p:spPr>
          <a:xfrm>
            <a:off x="5438536" y="3184536"/>
            <a:ext cx="502062" cy="297517"/>
          </a:xfrm>
          <a:prstGeom prst="rect">
            <a:avLst/>
          </a:prstGeom>
          <a:noFill/>
        </p:spPr>
        <p:txBody>
          <a:bodyPr wrap="none" rtlCol="0">
            <a:spAutoFit/>
          </a:bodyPr>
          <a:lstStyle>
            <a:defPPr>
              <a:defRPr lang="en-US"/>
            </a:defPPr>
            <a:lvl1pPr marL="0" algn="l" defTabSz="457029" rtl="0" eaLnBrk="1" latinLnBrk="0" hangingPunct="1">
              <a:defRPr sz="1800" kern="1200">
                <a:solidFill>
                  <a:schemeClr val="tx1"/>
                </a:solidFill>
                <a:latin typeface="+mn-lt"/>
                <a:ea typeface="+mn-ea"/>
                <a:cs typeface="+mn-cs"/>
              </a:defRPr>
            </a:lvl1pPr>
            <a:lvl2pPr marL="457029" algn="l" defTabSz="457029" rtl="0" eaLnBrk="1" latinLnBrk="0" hangingPunct="1">
              <a:defRPr sz="1800" kern="1200">
                <a:solidFill>
                  <a:schemeClr val="tx1"/>
                </a:solidFill>
                <a:latin typeface="+mn-lt"/>
                <a:ea typeface="+mn-ea"/>
                <a:cs typeface="+mn-cs"/>
              </a:defRPr>
            </a:lvl2pPr>
            <a:lvl3pPr marL="914059" algn="l" defTabSz="457029" rtl="0" eaLnBrk="1" latinLnBrk="0" hangingPunct="1">
              <a:defRPr sz="1800" kern="1200">
                <a:solidFill>
                  <a:schemeClr val="tx1"/>
                </a:solidFill>
                <a:latin typeface="+mn-lt"/>
                <a:ea typeface="+mn-ea"/>
                <a:cs typeface="+mn-cs"/>
              </a:defRPr>
            </a:lvl3pPr>
            <a:lvl4pPr marL="1371088" algn="l" defTabSz="457029" rtl="0" eaLnBrk="1" latinLnBrk="0" hangingPunct="1">
              <a:defRPr sz="1800" kern="1200">
                <a:solidFill>
                  <a:schemeClr val="tx1"/>
                </a:solidFill>
                <a:latin typeface="+mn-lt"/>
                <a:ea typeface="+mn-ea"/>
                <a:cs typeface="+mn-cs"/>
              </a:defRPr>
            </a:lvl4pPr>
            <a:lvl5pPr marL="1828118" algn="l" defTabSz="457029" rtl="0" eaLnBrk="1" latinLnBrk="0" hangingPunct="1">
              <a:defRPr sz="1800" kern="1200">
                <a:solidFill>
                  <a:schemeClr val="tx1"/>
                </a:solidFill>
                <a:latin typeface="+mn-lt"/>
                <a:ea typeface="+mn-ea"/>
                <a:cs typeface="+mn-cs"/>
              </a:defRPr>
            </a:lvl5pPr>
            <a:lvl6pPr marL="2285147" algn="l" defTabSz="457029" rtl="0" eaLnBrk="1" latinLnBrk="0" hangingPunct="1">
              <a:defRPr sz="1800" kern="1200">
                <a:solidFill>
                  <a:schemeClr val="tx1"/>
                </a:solidFill>
                <a:latin typeface="+mn-lt"/>
                <a:ea typeface="+mn-ea"/>
                <a:cs typeface="+mn-cs"/>
              </a:defRPr>
            </a:lvl6pPr>
            <a:lvl7pPr marL="2742177" algn="l" defTabSz="457029" rtl="0" eaLnBrk="1" latinLnBrk="0" hangingPunct="1">
              <a:defRPr sz="1800" kern="1200">
                <a:solidFill>
                  <a:schemeClr val="tx1"/>
                </a:solidFill>
                <a:latin typeface="+mn-lt"/>
                <a:ea typeface="+mn-ea"/>
                <a:cs typeface="+mn-cs"/>
              </a:defRPr>
            </a:lvl7pPr>
            <a:lvl8pPr marL="3199208" algn="l" defTabSz="457029" rtl="0" eaLnBrk="1" latinLnBrk="0" hangingPunct="1">
              <a:defRPr sz="1800" kern="1200">
                <a:solidFill>
                  <a:schemeClr val="tx1"/>
                </a:solidFill>
                <a:latin typeface="+mn-lt"/>
                <a:ea typeface="+mn-ea"/>
                <a:cs typeface="+mn-cs"/>
              </a:defRPr>
            </a:lvl8pPr>
            <a:lvl9pPr marL="3656236" algn="l" defTabSz="457029" rtl="0" eaLnBrk="1" latinLnBrk="0" hangingPunct="1">
              <a:defRPr sz="1800" kern="1200">
                <a:solidFill>
                  <a:schemeClr val="tx1"/>
                </a:solidFill>
                <a:latin typeface="+mn-lt"/>
                <a:ea typeface="+mn-ea"/>
                <a:cs typeface="+mn-cs"/>
              </a:defRPr>
            </a:lvl9pPr>
          </a:lstStyle>
          <a:p>
            <a:pPr algn="ctr">
              <a:lnSpc>
                <a:spcPts val="1600"/>
              </a:lnSpc>
            </a:pPr>
            <a:r>
              <a:rPr lang="en-GB" sz="1400" b="1" dirty="0">
                <a:solidFill>
                  <a:srgbClr val="000000"/>
                </a:solidFill>
                <a:latin typeface="United Curriculum" pitchFamily="2" charset="0"/>
                <a:ea typeface="Roboto" panose="02000000000000000000" pitchFamily="2" charset="0"/>
                <a:cs typeface="Calibri" panose="020F0502020204030204" pitchFamily="34" charset="0"/>
              </a:rPr>
              <a:t>800</a:t>
            </a:r>
          </a:p>
        </p:txBody>
      </p:sp>
      <p:sp>
        <p:nvSpPr>
          <p:cNvPr id="53" name="TextBox 24">
            <a:extLst>
              <a:ext uri="{FF2B5EF4-FFF2-40B4-BE49-F238E27FC236}">
                <a16:creationId xmlns:a16="http://schemas.microsoft.com/office/drawing/2014/main" id="{971FD109-519C-4C00-8E1A-6E6B2391A692}"/>
              </a:ext>
            </a:extLst>
          </p:cNvPr>
          <p:cNvSpPr txBox="1"/>
          <p:nvPr/>
        </p:nvSpPr>
        <p:spPr>
          <a:xfrm>
            <a:off x="6622023" y="3174261"/>
            <a:ext cx="502062" cy="297517"/>
          </a:xfrm>
          <a:prstGeom prst="rect">
            <a:avLst/>
          </a:prstGeom>
          <a:noFill/>
        </p:spPr>
        <p:txBody>
          <a:bodyPr wrap="none" rtlCol="0">
            <a:spAutoFit/>
          </a:bodyPr>
          <a:lstStyle>
            <a:defPPr>
              <a:defRPr lang="en-US"/>
            </a:defPPr>
            <a:lvl1pPr marL="0" algn="l" defTabSz="457029" rtl="0" eaLnBrk="1" latinLnBrk="0" hangingPunct="1">
              <a:defRPr sz="1800" kern="1200">
                <a:solidFill>
                  <a:schemeClr val="tx1"/>
                </a:solidFill>
                <a:latin typeface="+mn-lt"/>
                <a:ea typeface="+mn-ea"/>
                <a:cs typeface="+mn-cs"/>
              </a:defRPr>
            </a:lvl1pPr>
            <a:lvl2pPr marL="457029" algn="l" defTabSz="457029" rtl="0" eaLnBrk="1" latinLnBrk="0" hangingPunct="1">
              <a:defRPr sz="1800" kern="1200">
                <a:solidFill>
                  <a:schemeClr val="tx1"/>
                </a:solidFill>
                <a:latin typeface="+mn-lt"/>
                <a:ea typeface="+mn-ea"/>
                <a:cs typeface="+mn-cs"/>
              </a:defRPr>
            </a:lvl2pPr>
            <a:lvl3pPr marL="914059" algn="l" defTabSz="457029" rtl="0" eaLnBrk="1" latinLnBrk="0" hangingPunct="1">
              <a:defRPr sz="1800" kern="1200">
                <a:solidFill>
                  <a:schemeClr val="tx1"/>
                </a:solidFill>
                <a:latin typeface="+mn-lt"/>
                <a:ea typeface="+mn-ea"/>
                <a:cs typeface="+mn-cs"/>
              </a:defRPr>
            </a:lvl3pPr>
            <a:lvl4pPr marL="1371088" algn="l" defTabSz="457029" rtl="0" eaLnBrk="1" latinLnBrk="0" hangingPunct="1">
              <a:defRPr sz="1800" kern="1200">
                <a:solidFill>
                  <a:schemeClr val="tx1"/>
                </a:solidFill>
                <a:latin typeface="+mn-lt"/>
                <a:ea typeface="+mn-ea"/>
                <a:cs typeface="+mn-cs"/>
              </a:defRPr>
            </a:lvl4pPr>
            <a:lvl5pPr marL="1828118" algn="l" defTabSz="457029" rtl="0" eaLnBrk="1" latinLnBrk="0" hangingPunct="1">
              <a:defRPr sz="1800" kern="1200">
                <a:solidFill>
                  <a:schemeClr val="tx1"/>
                </a:solidFill>
                <a:latin typeface="+mn-lt"/>
                <a:ea typeface="+mn-ea"/>
                <a:cs typeface="+mn-cs"/>
              </a:defRPr>
            </a:lvl5pPr>
            <a:lvl6pPr marL="2285147" algn="l" defTabSz="457029" rtl="0" eaLnBrk="1" latinLnBrk="0" hangingPunct="1">
              <a:defRPr sz="1800" kern="1200">
                <a:solidFill>
                  <a:schemeClr val="tx1"/>
                </a:solidFill>
                <a:latin typeface="+mn-lt"/>
                <a:ea typeface="+mn-ea"/>
                <a:cs typeface="+mn-cs"/>
              </a:defRPr>
            </a:lvl6pPr>
            <a:lvl7pPr marL="2742177" algn="l" defTabSz="457029" rtl="0" eaLnBrk="1" latinLnBrk="0" hangingPunct="1">
              <a:defRPr sz="1800" kern="1200">
                <a:solidFill>
                  <a:schemeClr val="tx1"/>
                </a:solidFill>
                <a:latin typeface="+mn-lt"/>
                <a:ea typeface="+mn-ea"/>
                <a:cs typeface="+mn-cs"/>
              </a:defRPr>
            </a:lvl7pPr>
            <a:lvl8pPr marL="3199208" algn="l" defTabSz="457029" rtl="0" eaLnBrk="1" latinLnBrk="0" hangingPunct="1">
              <a:defRPr sz="1800" kern="1200">
                <a:solidFill>
                  <a:schemeClr val="tx1"/>
                </a:solidFill>
                <a:latin typeface="+mn-lt"/>
                <a:ea typeface="+mn-ea"/>
                <a:cs typeface="+mn-cs"/>
              </a:defRPr>
            </a:lvl8pPr>
            <a:lvl9pPr marL="3656236" algn="l" defTabSz="457029" rtl="0" eaLnBrk="1" latinLnBrk="0" hangingPunct="1">
              <a:defRPr sz="1800" kern="1200">
                <a:solidFill>
                  <a:schemeClr val="tx1"/>
                </a:solidFill>
                <a:latin typeface="+mn-lt"/>
                <a:ea typeface="+mn-ea"/>
                <a:cs typeface="+mn-cs"/>
              </a:defRPr>
            </a:lvl9pPr>
          </a:lstStyle>
          <a:p>
            <a:pPr algn="ctr">
              <a:lnSpc>
                <a:spcPts val="1600"/>
              </a:lnSpc>
            </a:pPr>
            <a:r>
              <a:rPr lang="en-GB" sz="1400" b="1" dirty="0">
                <a:solidFill>
                  <a:srgbClr val="000000"/>
                </a:solidFill>
                <a:latin typeface="United Curriculum" pitchFamily="2" charset="0"/>
                <a:ea typeface="Roboto" panose="02000000000000000000" pitchFamily="2" charset="0"/>
                <a:cs typeface="Calibri" panose="020F0502020204030204" pitchFamily="34" charset="0"/>
              </a:rPr>
              <a:t>900</a:t>
            </a:r>
          </a:p>
        </p:txBody>
      </p:sp>
      <p:sp>
        <p:nvSpPr>
          <p:cNvPr id="54" name="TextBox 19">
            <a:extLst>
              <a:ext uri="{FF2B5EF4-FFF2-40B4-BE49-F238E27FC236}">
                <a16:creationId xmlns:a16="http://schemas.microsoft.com/office/drawing/2014/main" id="{BDAFD018-196F-4407-A190-4C580A9BAEAE}"/>
              </a:ext>
            </a:extLst>
          </p:cNvPr>
          <p:cNvSpPr txBox="1"/>
          <p:nvPr/>
        </p:nvSpPr>
        <p:spPr>
          <a:xfrm>
            <a:off x="8952196" y="3195921"/>
            <a:ext cx="569387" cy="297517"/>
          </a:xfrm>
          <a:prstGeom prst="rect">
            <a:avLst/>
          </a:prstGeom>
          <a:noFill/>
        </p:spPr>
        <p:txBody>
          <a:bodyPr wrap="none" rtlCol="0">
            <a:spAutoFit/>
          </a:bodyPr>
          <a:lstStyle>
            <a:defPPr>
              <a:defRPr lang="en-US"/>
            </a:defPPr>
            <a:lvl1pPr marL="0" algn="l" defTabSz="457029" rtl="0" eaLnBrk="1" latinLnBrk="0" hangingPunct="1">
              <a:defRPr sz="1800" kern="1200">
                <a:solidFill>
                  <a:schemeClr val="tx1"/>
                </a:solidFill>
                <a:latin typeface="+mn-lt"/>
                <a:ea typeface="+mn-ea"/>
                <a:cs typeface="+mn-cs"/>
              </a:defRPr>
            </a:lvl1pPr>
            <a:lvl2pPr marL="457029" algn="l" defTabSz="457029" rtl="0" eaLnBrk="1" latinLnBrk="0" hangingPunct="1">
              <a:defRPr sz="1800" kern="1200">
                <a:solidFill>
                  <a:schemeClr val="tx1"/>
                </a:solidFill>
                <a:latin typeface="+mn-lt"/>
                <a:ea typeface="+mn-ea"/>
                <a:cs typeface="+mn-cs"/>
              </a:defRPr>
            </a:lvl2pPr>
            <a:lvl3pPr marL="914059" algn="l" defTabSz="457029" rtl="0" eaLnBrk="1" latinLnBrk="0" hangingPunct="1">
              <a:defRPr sz="1800" kern="1200">
                <a:solidFill>
                  <a:schemeClr val="tx1"/>
                </a:solidFill>
                <a:latin typeface="+mn-lt"/>
                <a:ea typeface="+mn-ea"/>
                <a:cs typeface="+mn-cs"/>
              </a:defRPr>
            </a:lvl3pPr>
            <a:lvl4pPr marL="1371088" algn="l" defTabSz="457029" rtl="0" eaLnBrk="1" latinLnBrk="0" hangingPunct="1">
              <a:defRPr sz="1800" kern="1200">
                <a:solidFill>
                  <a:schemeClr val="tx1"/>
                </a:solidFill>
                <a:latin typeface="+mn-lt"/>
                <a:ea typeface="+mn-ea"/>
                <a:cs typeface="+mn-cs"/>
              </a:defRPr>
            </a:lvl4pPr>
            <a:lvl5pPr marL="1828118" algn="l" defTabSz="457029" rtl="0" eaLnBrk="1" latinLnBrk="0" hangingPunct="1">
              <a:defRPr sz="1800" kern="1200">
                <a:solidFill>
                  <a:schemeClr val="tx1"/>
                </a:solidFill>
                <a:latin typeface="+mn-lt"/>
                <a:ea typeface="+mn-ea"/>
                <a:cs typeface="+mn-cs"/>
              </a:defRPr>
            </a:lvl5pPr>
            <a:lvl6pPr marL="2285147" algn="l" defTabSz="457029" rtl="0" eaLnBrk="1" latinLnBrk="0" hangingPunct="1">
              <a:defRPr sz="1800" kern="1200">
                <a:solidFill>
                  <a:schemeClr val="tx1"/>
                </a:solidFill>
                <a:latin typeface="+mn-lt"/>
                <a:ea typeface="+mn-ea"/>
                <a:cs typeface="+mn-cs"/>
              </a:defRPr>
            </a:lvl6pPr>
            <a:lvl7pPr marL="2742177" algn="l" defTabSz="457029" rtl="0" eaLnBrk="1" latinLnBrk="0" hangingPunct="1">
              <a:defRPr sz="1800" kern="1200">
                <a:solidFill>
                  <a:schemeClr val="tx1"/>
                </a:solidFill>
                <a:latin typeface="+mn-lt"/>
                <a:ea typeface="+mn-ea"/>
                <a:cs typeface="+mn-cs"/>
              </a:defRPr>
            </a:lvl7pPr>
            <a:lvl8pPr marL="3199208" algn="l" defTabSz="457029" rtl="0" eaLnBrk="1" latinLnBrk="0" hangingPunct="1">
              <a:defRPr sz="1800" kern="1200">
                <a:solidFill>
                  <a:schemeClr val="tx1"/>
                </a:solidFill>
                <a:latin typeface="+mn-lt"/>
                <a:ea typeface="+mn-ea"/>
                <a:cs typeface="+mn-cs"/>
              </a:defRPr>
            </a:lvl8pPr>
            <a:lvl9pPr marL="3656236" algn="l" defTabSz="457029" rtl="0" eaLnBrk="1" latinLnBrk="0" hangingPunct="1">
              <a:defRPr sz="1800" kern="1200">
                <a:solidFill>
                  <a:schemeClr val="tx1"/>
                </a:solidFill>
                <a:latin typeface="+mn-lt"/>
                <a:ea typeface="+mn-ea"/>
                <a:cs typeface="+mn-cs"/>
              </a:defRPr>
            </a:lvl9pPr>
          </a:lstStyle>
          <a:p>
            <a:pPr algn="ctr">
              <a:lnSpc>
                <a:spcPts val="1600"/>
              </a:lnSpc>
            </a:pPr>
            <a:r>
              <a:rPr lang="en-GB" sz="1400" b="1" dirty="0">
                <a:solidFill>
                  <a:srgbClr val="000000"/>
                </a:solidFill>
                <a:latin typeface="United Curriculum" pitchFamily="2" charset="0"/>
                <a:ea typeface="Roboto" panose="02000000000000000000" pitchFamily="2" charset="0"/>
                <a:cs typeface="Calibri" panose="020F0502020204030204" pitchFamily="34" charset="0"/>
              </a:rPr>
              <a:t>1100</a:t>
            </a:r>
          </a:p>
        </p:txBody>
      </p:sp>
      <p:cxnSp>
        <p:nvCxnSpPr>
          <p:cNvPr id="55" name="Straight Arrow Connector 54">
            <a:extLst>
              <a:ext uri="{FF2B5EF4-FFF2-40B4-BE49-F238E27FC236}">
                <a16:creationId xmlns:a16="http://schemas.microsoft.com/office/drawing/2014/main" id="{5EA631E0-6D33-4058-AF3D-E03E0FF0CA7E}"/>
              </a:ext>
            </a:extLst>
          </p:cNvPr>
          <p:cNvCxnSpPr>
            <a:cxnSpLocks/>
          </p:cNvCxnSpPr>
          <p:nvPr/>
        </p:nvCxnSpPr>
        <p:spPr>
          <a:xfrm>
            <a:off x="5308815" y="3323019"/>
            <a:ext cx="286763" cy="254046"/>
          </a:xfrm>
          <a:prstGeom prst="straightConnector1">
            <a:avLst/>
          </a:prstGeom>
          <a:noFill/>
          <a:ln w="38100" cap="flat" cmpd="sng" algn="ctr">
            <a:solidFill>
              <a:srgbClr val="C35993"/>
            </a:solidFill>
            <a:prstDash val="solid"/>
            <a:miter lim="800000"/>
            <a:tailEnd type="triangle"/>
          </a:ln>
          <a:effectLst/>
        </p:spPr>
      </p:cxnSp>
      <p:grpSp>
        <p:nvGrpSpPr>
          <p:cNvPr id="56" name="Group 55">
            <a:extLst>
              <a:ext uri="{FF2B5EF4-FFF2-40B4-BE49-F238E27FC236}">
                <a16:creationId xmlns:a16="http://schemas.microsoft.com/office/drawing/2014/main" id="{154334C4-81C5-4679-81F8-160375892392}"/>
              </a:ext>
            </a:extLst>
          </p:cNvPr>
          <p:cNvGrpSpPr/>
          <p:nvPr/>
        </p:nvGrpSpPr>
        <p:grpSpPr>
          <a:xfrm>
            <a:off x="2958084" y="2505099"/>
            <a:ext cx="1281546" cy="1081235"/>
            <a:chOff x="2443669" y="2974529"/>
            <a:chExt cx="1281546" cy="1081235"/>
          </a:xfrm>
        </p:grpSpPr>
        <p:sp>
          <p:nvSpPr>
            <p:cNvPr id="57" name="TextBox 56">
              <a:extLst>
                <a:ext uri="{FF2B5EF4-FFF2-40B4-BE49-F238E27FC236}">
                  <a16:creationId xmlns:a16="http://schemas.microsoft.com/office/drawing/2014/main" id="{CEC399E4-4A6F-4A2A-A029-1EB20CE7A9A6}"/>
                </a:ext>
              </a:extLst>
            </p:cNvPr>
            <p:cNvSpPr txBox="1"/>
            <p:nvPr/>
          </p:nvSpPr>
          <p:spPr>
            <a:xfrm>
              <a:off x="2443669" y="2974529"/>
              <a:ext cx="1281546" cy="577081"/>
            </a:xfrm>
            <a:prstGeom prst="rect">
              <a:avLst/>
            </a:prstGeom>
            <a:noFill/>
          </p:spPr>
          <p:txBody>
            <a:bodyPr wrap="square" rtlCol="0">
              <a:spAutoFit/>
            </a:bodyPr>
            <a:lstStyle/>
            <a:p>
              <a:r>
                <a:rPr lang="en-GB" sz="1050" dirty="0">
                  <a:solidFill>
                    <a:srgbClr val="8262A6"/>
                  </a:solidFill>
                  <a:latin typeface="United Curriculum" pitchFamily="2" charset="0"/>
                </a:rPr>
                <a:t>Anglo-Saxon king at Sutton Hoo was buried</a:t>
              </a:r>
            </a:p>
          </p:txBody>
        </p:sp>
        <p:cxnSp>
          <p:nvCxnSpPr>
            <p:cNvPr id="58" name="Straight Arrow Connector 57">
              <a:extLst>
                <a:ext uri="{FF2B5EF4-FFF2-40B4-BE49-F238E27FC236}">
                  <a16:creationId xmlns:a16="http://schemas.microsoft.com/office/drawing/2014/main" id="{B1E35CB4-AED7-40D7-9F82-56A6EA9B78DB}"/>
                </a:ext>
              </a:extLst>
            </p:cNvPr>
            <p:cNvCxnSpPr>
              <a:cxnSpLocks/>
            </p:cNvCxnSpPr>
            <p:nvPr/>
          </p:nvCxnSpPr>
          <p:spPr>
            <a:xfrm>
              <a:off x="3054997" y="3515496"/>
              <a:ext cx="0" cy="540268"/>
            </a:xfrm>
            <a:prstGeom prst="straightConnector1">
              <a:avLst/>
            </a:prstGeom>
            <a:noFill/>
            <a:ln w="38100" cap="flat" cmpd="sng" algn="ctr">
              <a:solidFill>
                <a:srgbClr val="8262A6"/>
              </a:solidFill>
              <a:prstDash val="solid"/>
              <a:miter lim="800000"/>
              <a:tailEnd type="triangle"/>
            </a:ln>
            <a:effectLst/>
          </p:spPr>
        </p:cxnSp>
      </p:grpSp>
      <p:sp>
        <p:nvSpPr>
          <p:cNvPr id="59" name="TextBox 58">
            <a:extLst>
              <a:ext uri="{FF2B5EF4-FFF2-40B4-BE49-F238E27FC236}">
                <a16:creationId xmlns:a16="http://schemas.microsoft.com/office/drawing/2014/main" id="{9D0B63C8-D756-47C3-AF6C-D5816DB1EF83}"/>
              </a:ext>
            </a:extLst>
          </p:cNvPr>
          <p:cNvSpPr txBox="1"/>
          <p:nvPr/>
        </p:nvSpPr>
        <p:spPr>
          <a:xfrm>
            <a:off x="4255574" y="2849492"/>
            <a:ext cx="1394000" cy="415498"/>
          </a:xfrm>
          <a:prstGeom prst="rect">
            <a:avLst/>
          </a:prstGeom>
          <a:noFill/>
        </p:spPr>
        <p:txBody>
          <a:bodyPr wrap="square" rtlCol="0">
            <a:spAutoFit/>
          </a:bodyPr>
          <a:lstStyle/>
          <a:p>
            <a:r>
              <a:rPr lang="en-GB" sz="1050" b="1" dirty="0">
                <a:solidFill>
                  <a:srgbClr val="C35993"/>
                </a:solidFill>
                <a:latin typeface="United Curriculum" pitchFamily="2" charset="0"/>
              </a:rPr>
              <a:t>793</a:t>
            </a:r>
          </a:p>
          <a:p>
            <a:r>
              <a:rPr lang="en-GB" sz="1050" dirty="0">
                <a:solidFill>
                  <a:srgbClr val="C35993"/>
                </a:solidFill>
                <a:latin typeface="United Curriculum" pitchFamily="2" charset="0"/>
              </a:rPr>
              <a:t>Raid on Lindisfarne</a:t>
            </a:r>
          </a:p>
        </p:txBody>
      </p:sp>
      <p:cxnSp>
        <p:nvCxnSpPr>
          <p:cNvPr id="60" name="Straight Arrow Connector 59">
            <a:extLst>
              <a:ext uri="{FF2B5EF4-FFF2-40B4-BE49-F238E27FC236}">
                <a16:creationId xmlns:a16="http://schemas.microsoft.com/office/drawing/2014/main" id="{A99B05DC-0A99-4AAC-ACB0-A59B922604C8}"/>
              </a:ext>
            </a:extLst>
          </p:cNvPr>
          <p:cNvCxnSpPr>
            <a:cxnSpLocks/>
          </p:cNvCxnSpPr>
          <p:nvPr/>
        </p:nvCxnSpPr>
        <p:spPr>
          <a:xfrm>
            <a:off x="6281310" y="2862204"/>
            <a:ext cx="0" cy="722805"/>
          </a:xfrm>
          <a:prstGeom prst="straightConnector1">
            <a:avLst/>
          </a:prstGeom>
          <a:noFill/>
          <a:ln w="38100" cap="flat" cmpd="sng" algn="ctr">
            <a:solidFill>
              <a:srgbClr val="3E9C64"/>
            </a:solidFill>
            <a:prstDash val="solid"/>
            <a:miter lim="800000"/>
            <a:tailEnd type="triangle"/>
          </a:ln>
          <a:effectLst/>
        </p:spPr>
      </p:cxnSp>
      <p:cxnSp>
        <p:nvCxnSpPr>
          <p:cNvPr id="61" name="Straight Arrow Connector 60">
            <a:extLst>
              <a:ext uri="{FF2B5EF4-FFF2-40B4-BE49-F238E27FC236}">
                <a16:creationId xmlns:a16="http://schemas.microsoft.com/office/drawing/2014/main" id="{F112FBB1-8F90-48A8-99A7-0477D9AA3086}"/>
              </a:ext>
            </a:extLst>
          </p:cNvPr>
          <p:cNvCxnSpPr>
            <a:cxnSpLocks/>
          </p:cNvCxnSpPr>
          <p:nvPr/>
        </p:nvCxnSpPr>
        <p:spPr>
          <a:xfrm>
            <a:off x="6444468" y="2398730"/>
            <a:ext cx="0" cy="1178335"/>
          </a:xfrm>
          <a:prstGeom prst="straightConnector1">
            <a:avLst/>
          </a:prstGeom>
          <a:noFill/>
          <a:ln w="38100" cap="flat" cmpd="sng" algn="ctr">
            <a:solidFill>
              <a:srgbClr val="D17E3F"/>
            </a:solidFill>
            <a:prstDash val="solid"/>
            <a:miter lim="800000"/>
            <a:tailEnd type="triangle"/>
          </a:ln>
          <a:effectLst/>
        </p:spPr>
      </p:cxnSp>
      <p:sp>
        <p:nvSpPr>
          <p:cNvPr id="62" name="Text Placeholder 5">
            <a:extLst>
              <a:ext uri="{FF2B5EF4-FFF2-40B4-BE49-F238E27FC236}">
                <a16:creationId xmlns:a16="http://schemas.microsoft.com/office/drawing/2014/main" id="{5B575A14-BCD3-453C-B7DF-EC290E1422CF}"/>
              </a:ext>
            </a:extLst>
          </p:cNvPr>
          <p:cNvSpPr txBox="1">
            <a:spLocks/>
          </p:cNvSpPr>
          <p:nvPr/>
        </p:nvSpPr>
        <p:spPr>
          <a:xfrm>
            <a:off x="5446908" y="2003097"/>
            <a:ext cx="1394000" cy="415498"/>
          </a:xfrm>
          <a:prstGeom prst="rect">
            <a:avLst/>
          </a:prstGeom>
        </p:spPr>
        <p:txBody>
          <a:bodyPr vert="horz" lIns="91440" tIns="45720" rIns="91440" bIns="45720" rtlCol="0" anchor="t">
            <a:noAutofit/>
          </a:bodyPr>
          <a:lstStyle>
            <a:lvl1pPr marL="0" indent="0" algn="l" defTabSz="914378" rtl="0" eaLnBrk="1" latinLnBrk="0" hangingPunct="1">
              <a:lnSpc>
                <a:spcPts val="2400"/>
              </a:lnSpc>
              <a:spcBef>
                <a:spcPts val="0"/>
              </a:spcBef>
              <a:buFont typeface="Arial" panose="020B0604020202020204" pitchFamily="34" charset="0"/>
              <a:buNone/>
              <a:defRPr sz="1800" b="0" kern="100" spc="0" baseline="0">
                <a:solidFill>
                  <a:schemeClr val="tx1"/>
                </a:solidFill>
                <a:latin typeface="ABeeZee" panose="02000000000000000000" pitchFamily="2" charset="0"/>
                <a:ea typeface="+mn-ea"/>
                <a:cs typeface="+mn-cs"/>
              </a:defRPr>
            </a:lvl1pPr>
            <a:lvl2pPr marL="685783" indent="-228594" algn="l" defTabSz="91437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2" indent="-228594" algn="l" defTabSz="91437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8"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5"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1" i="0" u="none" strike="noStrike" kern="100" cap="none" spc="0" normalizeH="0" baseline="0" noProof="0" dirty="0">
                <a:ln>
                  <a:noFill/>
                </a:ln>
                <a:solidFill>
                  <a:srgbClr val="D17E3F"/>
                </a:solidFill>
                <a:effectLst/>
                <a:uLnTx/>
                <a:uFillTx/>
                <a:latin typeface="United Curriculum" pitchFamily="2" charset="0"/>
                <a:ea typeface="+mn-ea"/>
                <a:cs typeface="+mn-cs"/>
              </a:rPr>
              <a:t>865</a:t>
            </a: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00" cap="none" spc="0" normalizeH="0" baseline="0" noProof="0" dirty="0">
                <a:ln>
                  <a:noFill/>
                </a:ln>
                <a:solidFill>
                  <a:srgbClr val="D17E3F"/>
                </a:solidFill>
                <a:effectLst/>
                <a:uLnTx/>
                <a:uFillTx/>
                <a:latin typeface="United Curriculum" pitchFamily="2" charset="0"/>
                <a:ea typeface="+mn-ea"/>
                <a:cs typeface="+mn-cs"/>
              </a:rPr>
              <a:t>Great Heathen Army arrived</a:t>
            </a:r>
          </a:p>
        </p:txBody>
      </p:sp>
      <p:cxnSp>
        <p:nvCxnSpPr>
          <p:cNvPr id="63" name="Straight Arrow Connector 62">
            <a:extLst>
              <a:ext uri="{FF2B5EF4-FFF2-40B4-BE49-F238E27FC236}">
                <a16:creationId xmlns:a16="http://schemas.microsoft.com/office/drawing/2014/main" id="{15D44652-2069-45A1-B348-A5F35BE943AF}"/>
              </a:ext>
            </a:extLst>
          </p:cNvPr>
          <p:cNvCxnSpPr>
            <a:cxnSpLocks/>
            <a:stCxn id="65" idx="2"/>
          </p:cNvCxnSpPr>
          <p:nvPr/>
        </p:nvCxnSpPr>
        <p:spPr>
          <a:xfrm flipH="1">
            <a:off x="6622023" y="1927836"/>
            <a:ext cx="11359" cy="1637513"/>
          </a:xfrm>
          <a:prstGeom prst="straightConnector1">
            <a:avLst/>
          </a:prstGeom>
          <a:noFill/>
          <a:ln w="38100" cap="flat" cmpd="sng" algn="ctr">
            <a:solidFill>
              <a:srgbClr val="4E83BE"/>
            </a:solidFill>
            <a:prstDash val="solid"/>
            <a:miter lim="800000"/>
            <a:tailEnd type="triangle"/>
          </a:ln>
          <a:effectLst/>
        </p:spPr>
      </p:cxnSp>
      <p:sp>
        <p:nvSpPr>
          <p:cNvPr id="65" name="Text Placeholder 5">
            <a:extLst>
              <a:ext uri="{FF2B5EF4-FFF2-40B4-BE49-F238E27FC236}">
                <a16:creationId xmlns:a16="http://schemas.microsoft.com/office/drawing/2014/main" id="{69031BDB-CF23-4FC1-B42C-C9AF39D88D85}"/>
              </a:ext>
            </a:extLst>
          </p:cNvPr>
          <p:cNvSpPr txBox="1">
            <a:spLocks/>
          </p:cNvSpPr>
          <p:nvPr/>
        </p:nvSpPr>
        <p:spPr>
          <a:xfrm>
            <a:off x="5828810" y="1512338"/>
            <a:ext cx="1609144" cy="415498"/>
          </a:xfrm>
          <a:prstGeom prst="rect">
            <a:avLst/>
          </a:prstGeom>
        </p:spPr>
        <p:txBody>
          <a:bodyPr vert="horz" lIns="91440" tIns="45720" rIns="91440" bIns="45720" rtlCol="0" anchor="t">
            <a:noAutofit/>
          </a:bodyPr>
          <a:lstStyle>
            <a:lvl1pPr marL="0" indent="0" algn="l" defTabSz="914378" rtl="0" eaLnBrk="1" latinLnBrk="0" hangingPunct="1">
              <a:lnSpc>
                <a:spcPts val="2400"/>
              </a:lnSpc>
              <a:spcBef>
                <a:spcPts val="0"/>
              </a:spcBef>
              <a:buFont typeface="Arial" panose="020B0604020202020204" pitchFamily="34" charset="0"/>
              <a:buNone/>
              <a:defRPr sz="1800" b="0" kern="100" spc="0" baseline="0">
                <a:solidFill>
                  <a:schemeClr val="tx1"/>
                </a:solidFill>
                <a:latin typeface="ABeeZee" panose="02000000000000000000" pitchFamily="2" charset="0"/>
                <a:ea typeface="+mn-ea"/>
                <a:cs typeface="+mn-cs"/>
              </a:defRPr>
            </a:lvl1pPr>
            <a:lvl2pPr marL="685783" indent="-228594" algn="l" defTabSz="91437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2" indent="-228594" algn="l" defTabSz="91437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8"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5"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1" i="0" u="none" strike="noStrike" kern="100" cap="none" spc="0" normalizeH="0" baseline="0" noProof="0" dirty="0">
                <a:ln>
                  <a:noFill/>
                </a:ln>
                <a:solidFill>
                  <a:srgbClr val="4E83BE"/>
                </a:solidFill>
                <a:effectLst/>
                <a:uLnTx/>
                <a:uFillTx/>
                <a:latin typeface="United Curriculum" pitchFamily="2" charset="0"/>
                <a:ea typeface="+mn-ea"/>
                <a:cs typeface="+mn-cs"/>
              </a:rPr>
              <a:t>878</a:t>
            </a: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00" cap="none" spc="0" normalizeH="0" baseline="0" noProof="0" dirty="0">
                <a:ln>
                  <a:noFill/>
                </a:ln>
                <a:solidFill>
                  <a:srgbClr val="4E83BE"/>
                </a:solidFill>
                <a:effectLst/>
                <a:highlight>
                  <a:srgbClr val="FFFFFF"/>
                </a:highlight>
                <a:uLnTx/>
                <a:uFillTx/>
                <a:latin typeface="United Curriculum" pitchFamily="2" charset="0"/>
                <a:ea typeface="+mn-ea"/>
                <a:cs typeface="+mn-cs"/>
              </a:rPr>
              <a:t>Danelaw established</a:t>
            </a:r>
          </a:p>
        </p:txBody>
      </p:sp>
      <p:cxnSp>
        <p:nvCxnSpPr>
          <p:cNvPr id="71" name="Straight Arrow Connector 70">
            <a:extLst>
              <a:ext uri="{FF2B5EF4-FFF2-40B4-BE49-F238E27FC236}">
                <a16:creationId xmlns:a16="http://schemas.microsoft.com/office/drawing/2014/main" id="{3F0E6ADD-FA11-4EC0-979B-193751FB7B23}"/>
              </a:ext>
            </a:extLst>
          </p:cNvPr>
          <p:cNvCxnSpPr>
            <a:cxnSpLocks/>
          </p:cNvCxnSpPr>
          <p:nvPr/>
        </p:nvCxnSpPr>
        <p:spPr>
          <a:xfrm>
            <a:off x="8237840" y="2732926"/>
            <a:ext cx="0" cy="852083"/>
          </a:xfrm>
          <a:prstGeom prst="straightConnector1">
            <a:avLst/>
          </a:prstGeom>
          <a:noFill/>
          <a:ln w="38100" cap="flat" cmpd="sng" algn="ctr">
            <a:solidFill>
              <a:srgbClr val="C35993"/>
            </a:solidFill>
            <a:prstDash val="solid"/>
            <a:miter lim="800000"/>
            <a:tailEnd type="triangle"/>
          </a:ln>
          <a:effectLst/>
        </p:spPr>
      </p:cxnSp>
      <p:sp>
        <p:nvSpPr>
          <p:cNvPr id="72" name="Text Placeholder 5">
            <a:extLst>
              <a:ext uri="{FF2B5EF4-FFF2-40B4-BE49-F238E27FC236}">
                <a16:creationId xmlns:a16="http://schemas.microsoft.com/office/drawing/2014/main" id="{BEFE2AB6-82D7-40D0-BCB9-D3FCC5D8D2D8}"/>
              </a:ext>
            </a:extLst>
          </p:cNvPr>
          <p:cNvSpPr txBox="1">
            <a:spLocks/>
          </p:cNvSpPr>
          <p:nvPr/>
        </p:nvSpPr>
        <p:spPr>
          <a:xfrm>
            <a:off x="8082744" y="1882196"/>
            <a:ext cx="1593775" cy="716525"/>
          </a:xfrm>
          <a:prstGeom prst="rect">
            <a:avLst/>
          </a:prstGeom>
        </p:spPr>
        <p:txBody>
          <a:bodyPr vert="horz" lIns="91440" tIns="45720" rIns="91440" bIns="45720" rtlCol="0" anchor="t">
            <a:noAutofit/>
          </a:bodyPr>
          <a:lstStyle>
            <a:lvl1pPr marL="0" indent="0" algn="l" defTabSz="914378" rtl="0" eaLnBrk="1" latinLnBrk="0" hangingPunct="1">
              <a:lnSpc>
                <a:spcPts val="2400"/>
              </a:lnSpc>
              <a:spcBef>
                <a:spcPts val="0"/>
              </a:spcBef>
              <a:buFont typeface="Arial" panose="020B0604020202020204" pitchFamily="34" charset="0"/>
              <a:buNone/>
              <a:defRPr sz="1800" b="0" kern="100" spc="0" baseline="0">
                <a:solidFill>
                  <a:schemeClr val="tx1"/>
                </a:solidFill>
                <a:latin typeface="ABeeZee" panose="02000000000000000000" pitchFamily="2" charset="0"/>
                <a:ea typeface="+mn-ea"/>
                <a:cs typeface="+mn-cs"/>
              </a:defRPr>
            </a:lvl1pPr>
            <a:lvl2pPr marL="685783" indent="-228594" algn="l" defTabSz="91437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2" indent="-228594" algn="l" defTabSz="91437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8"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5"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1" i="0" u="none" strike="noStrike" kern="100" cap="none" spc="0" normalizeH="0" baseline="0" noProof="0" dirty="0">
                <a:ln>
                  <a:noFill/>
                </a:ln>
                <a:solidFill>
                  <a:srgbClr val="C35993"/>
                </a:solidFill>
                <a:effectLst/>
                <a:uLnTx/>
                <a:uFillTx/>
                <a:latin typeface="United Curriculum" pitchFamily="2" charset="0"/>
                <a:ea typeface="+mn-ea"/>
                <a:cs typeface="+mn-cs"/>
              </a:rPr>
              <a:t>1017</a:t>
            </a: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00" cap="none" spc="0" normalizeH="0" baseline="0" noProof="0" dirty="0">
                <a:ln>
                  <a:noFill/>
                </a:ln>
                <a:solidFill>
                  <a:srgbClr val="C35993"/>
                </a:solidFill>
                <a:effectLst/>
                <a:uLnTx/>
                <a:uFillTx/>
                <a:latin typeface="United Curriculum" pitchFamily="2" charset="0"/>
                <a:ea typeface="+mn-ea"/>
                <a:cs typeface="+mn-cs"/>
              </a:rPr>
              <a:t>Cnut becomes the first of three Viking kings of England who ruled until 1042.</a:t>
            </a:r>
          </a:p>
        </p:txBody>
      </p:sp>
      <p:pic>
        <p:nvPicPr>
          <p:cNvPr id="73" name="Graphic 72" descr="Crown with solid fill">
            <a:extLst>
              <a:ext uri="{FF2B5EF4-FFF2-40B4-BE49-F238E27FC236}">
                <a16:creationId xmlns:a16="http://schemas.microsoft.com/office/drawing/2014/main" id="{166F163C-28F0-436D-8F81-E4C413D702F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34239" y="1586932"/>
            <a:ext cx="366460" cy="366460"/>
          </a:xfrm>
          <a:prstGeom prst="rect">
            <a:avLst/>
          </a:prstGeom>
        </p:spPr>
      </p:pic>
      <p:pic>
        <p:nvPicPr>
          <p:cNvPr id="74" name="Graphic 73" descr="Sword with solid fill">
            <a:extLst>
              <a:ext uri="{FF2B5EF4-FFF2-40B4-BE49-F238E27FC236}">
                <a16:creationId xmlns:a16="http://schemas.microsoft.com/office/drawing/2014/main" id="{B504F838-B585-416F-883B-BB011A6C518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541256" y="1712499"/>
            <a:ext cx="287554" cy="287554"/>
          </a:xfrm>
          <a:prstGeom prst="rect">
            <a:avLst/>
          </a:prstGeom>
        </p:spPr>
      </p:pic>
      <p:pic>
        <p:nvPicPr>
          <p:cNvPr id="75" name="Graphic 74" descr="Home with solid fill">
            <a:extLst>
              <a:ext uri="{FF2B5EF4-FFF2-40B4-BE49-F238E27FC236}">
                <a16:creationId xmlns:a16="http://schemas.microsoft.com/office/drawing/2014/main" id="{F066821D-863E-473A-8464-0D1A8063DF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972716" y="2116046"/>
            <a:ext cx="366460" cy="366460"/>
          </a:xfrm>
          <a:prstGeom prst="rect">
            <a:avLst/>
          </a:prstGeom>
        </p:spPr>
      </p:pic>
      <p:pic>
        <p:nvPicPr>
          <p:cNvPr id="76" name="Graphic 75" descr="Treasure chest with solid fill">
            <a:extLst>
              <a:ext uri="{FF2B5EF4-FFF2-40B4-BE49-F238E27FC236}">
                <a16:creationId xmlns:a16="http://schemas.microsoft.com/office/drawing/2014/main" id="{D07A597D-7037-43F2-94F3-07328891FA1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79681" y="2554096"/>
            <a:ext cx="366460" cy="366460"/>
          </a:xfrm>
          <a:prstGeom prst="rect">
            <a:avLst/>
          </a:prstGeom>
        </p:spPr>
      </p:pic>
      <p:sp>
        <p:nvSpPr>
          <p:cNvPr id="78" name="Text Placeholder 5">
            <a:extLst>
              <a:ext uri="{FF2B5EF4-FFF2-40B4-BE49-F238E27FC236}">
                <a16:creationId xmlns:a16="http://schemas.microsoft.com/office/drawing/2014/main" id="{5DFEB7C7-7F1C-44EB-BD83-E69A61F3C6DA}"/>
              </a:ext>
            </a:extLst>
          </p:cNvPr>
          <p:cNvSpPr txBox="1">
            <a:spLocks/>
          </p:cNvSpPr>
          <p:nvPr/>
        </p:nvSpPr>
        <p:spPr>
          <a:xfrm>
            <a:off x="4961691" y="2435643"/>
            <a:ext cx="1394000" cy="415498"/>
          </a:xfrm>
          <a:prstGeom prst="rect">
            <a:avLst/>
          </a:prstGeom>
        </p:spPr>
        <p:txBody>
          <a:bodyPr vert="horz" lIns="91440" tIns="45720" rIns="91440" bIns="45720" rtlCol="0" anchor="t">
            <a:noAutofit/>
          </a:bodyPr>
          <a:lstStyle>
            <a:lvl1pPr marL="0" indent="0" algn="l" defTabSz="914378" rtl="0" eaLnBrk="1" latinLnBrk="0" hangingPunct="1">
              <a:lnSpc>
                <a:spcPts val="2400"/>
              </a:lnSpc>
              <a:spcBef>
                <a:spcPts val="0"/>
              </a:spcBef>
              <a:buFont typeface="Arial" panose="020B0604020202020204" pitchFamily="34" charset="0"/>
              <a:buNone/>
              <a:defRPr sz="1800" b="0" kern="100" spc="0" baseline="0">
                <a:solidFill>
                  <a:schemeClr val="tx1"/>
                </a:solidFill>
                <a:latin typeface="ABeeZee" panose="02000000000000000000" pitchFamily="2" charset="0"/>
                <a:ea typeface="+mn-ea"/>
                <a:cs typeface="+mn-cs"/>
              </a:defRPr>
            </a:lvl1pPr>
            <a:lvl2pPr marL="685783" indent="-228594" algn="l" defTabSz="91437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2" indent="-228594" algn="l" defTabSz="91437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8"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5"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1" i="0" u="none" strike="noStrike" kern="100" cap="none" spc="0" normalizeH="0" baseline="0" noProof="0" dirty="0">
                <a:ln>
                  <a:noFill/>
                </a:ln>
                <a:solidFill>
                  <a:srgbClr val="3E9C64"/>
                </a:solidFill>
                <a:effectLst/>
                <a:uLnTx/>
                <a:uFillTx/>
                <a:latin typeface="United Curriculum" pitchFamily="2" charset="0"/>
                <a:ea typeface="+mn-ea"/>
                <a:cs typeface="+mn-cs"/>
              </a:rPr>
              <a:t>850</a:t>
            </a: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00" cap="none" spc="0" normalizeH="0" baseline="0" noProof="0" dirty="0">
                <a:ln>
                  <a:noFill/>
                </a:ln>
                <a:solidFill>
                  <a:srgbClr val="3E9C64"/>
                </a:solidFill>
                <a:effectLst/>
                <a:uLnTx/>
                <a:uFillTx/>
                <a:latin typeface="United Curriculum" pitchFamily="2" charset="0"/>
                <a:ea typeface="+mn-ea"/>
                <a:cs typeface="+mn-cs"/>
              </a:rPr>
              <a:t>Vikings started to settle in England</a:t>
            </a:r>
          </a:p>
        </p:txBody>
      </p:sp>
      <p:sp>
        <p:nvSpPr>
          <p:cNvPr id="66" name="Text Placeholder 5">
            <a:extLst>
              <a:ext uri="{FF2B5EF4-FFF2-40B4-BE49-F238E27FC236}">
                <a16:creationId xmlns:a16="http://schemas.microsoft.com/office/drawing/2014/main" id="{26D645CB-3F49-4E9F-8554-6F4A28244E18}"/>
              </a:ext>
            </a:extLst>
          </p:cNvPr>
          <p:cNvSpPr txBox="1">
            <a:spLocks/>
          </p:cNvSpPr>
          <p:nvPr/>
        </p:nvSpPr>
        <p:spPr>
          <a:xfrm>
            <a:off x="6741099" y="806659"/>
            <a:ext cx="1401897" cy="716525"/>
          </a:xfrm>
          <a:prstGeom prst="rect">
            <a:avLst/>
          </a:prstGeom>
        </p:spPr>
        <p:txBody>
          <a:bodyPr vert="horz" lIns="91440" tIns="45720" rIns="91440" bIns="45720" rtlCol="0" anchor="t">
            <a:noAutofit/>
          </a:bodyPr>
          <a:lstStyle>
            <a:lvl1pPr marL="0" indent="0" algn="l" defTabSz="914378" rtl="0" eaLnBrk="1" latinLnBrk="0" hangingPunct="1">
              <a:lnSpc>
                <a:spcPts val="2400"/>
              </a:lnSpc>
              <a:spcBef>
                <a:spcPts val="0"/>
              </a:spcBef>
              <a:buFont typeface="Arial" panose="020B0604020202020204" pitchFamily="34" charset="0"/>
              <a:buNone/>
              <a:defRPr sz="1800" b="0" kern="100" spc="0" baseline="0">
                <a:solidFill>
                  <a:schemeClr val="tx1"/>
                </a:solidFill>
                <a:latin typeface="ABeeZee" panose="02000000000000000000" pitchFamily="2" charset="0"/>
                <a:ea typeface="+mn-ea"/>
                <a:cs typeface="+mn-cs"/>
              </a:defRPr>
            </a:lvl1pPr>
            <a:lvl2pPr marL="685783" indent="-228594" algn="l" defTabSz="91437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2" indent="-228594" algn="l" defTabSz="91437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8"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5"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1" i="0" u="none" strike="noStrike" kern="100" cap="none" spc="0" normalizeH="0" baseline="0" noProof="0" dirty="0">
                <a:ln>
                  <a:noFill/>
                </a:ln>
                <a:solidFill>
                  <a:srgbClr val="8262A6"/>
                </a:solidFill>
                <a:effectLst/>
                <a:uLnTx/>
                <a:uFillTx/>
                <a:latin typeface="United Curriculum" pitchFamily="2" charset="0"/>
                <a:ea typeface="+mn-ea"/>
                <a:cs typeface="+mn-cs"/>
              </a:rPr>
              <a:t>954</a:t>
            </a: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00" cap="none" spc="0" normalizeH="0" baseline="0" noProof="0" dirty="0">
                <a:ln>
                  <a:noFill/>
                </a:ln>
                <a:solidFill>
                  <a:srgbClr val="8262A6"/>
                </a:solidFill>
                <a:effectLst/>
                <a:highlight>
                  <a:srgbClr val="FFFFFF"/>
                </a:highlight>
                <a:uLnTx/>
                <a:uFillTx/>
                <a:latin typeface="United Curriculum" pitchFamily="2" charset="0"/>
                <a:ea typeface="+mn-ea"/>
                <a:cs typeface="+mn-cs"/>
              </a:rPr>
              <a:t>Anglo-Saxons defeat the Vikings and Danelaw ends</a:t>
            </a:r>
          </a:p>
        </p:txBody>
      </p:sp>
      <p:sp>
        <p:nvSpPr>
          <p:cNvPr id="94" name="Rectangle 11">
            <a:extLst>
              <a:ext uri="{FF2B5EF4-FFF2-40B4-BE49-F238E27FC236}">
                <a16:creationId xmlns:a16="http://schemas.microsoft.com/office/drawing/2014/main" id="{40D42396-F59F-453F-97DE-16839C0DBC9C}"/>
              </a:ext>
            </a:extLst>
          </p:cNvPr>
          <p:cNvSpPr/>
          <p:nvPr/>
        </p:nvSpPr>
        <p:spPr>
          <a:xfrm>
            <a:off x="50424" y="930853"/>
            <a:ext cx="5320400" cy="275927"/>
          </a:xfrm>
          <a:custGeom>
            <a:avLst/>
            <a:gdLst>
              <a:gd name="connsiteX0" fmla="*/ 0 w 3253740"/>
              <a:gd name="connsiteY0" fmla="*/ 0 h 342900"/>
              <a:gd name="connsiteX1" fmla="*/ 3253740 w 3253740"/>
              <a:gd name="connsiteY1" fmla="*/ 0 h 342900"/>
              <a:gd name="connsiteX2" fmla="*/ 3253740 w 3253740"/>
              <a:gd name="connsiteY2" fmla="*/ 342900 h 342900"/>
              <a:gd name="connsiteX3" fmla="*/ 0 w 3253740"/>
              <a:gd name="connsiteY3" fmla="*/ 342900 h 342900"/>
              <a:gd name="connsiteX4" fmla="*/ 0 w 3253740"/>
              <a:gd name="connsiteY4" fmla="*/ 0 h 342900"/>
              <a:gd name="connsiteX0" fmla="*/ 0 w 3253740"/>
              <a:gd name="connsiteY0" fmla="*/ 0 h 342900"/>
              <a:gd name="connsiteX1" fmla="*/ 3218729 w 3253740"/>
              <a:gd name="connsiteY1" fmla="*/ 0 h 342900"/>
              <a:gd name="connsiteX2" fmla="*/ 3253740 w 3253740"/>
              <a:gd name="connsiteY2" fmla="*/ 342900 h 342900"/>
              <a:gd name="connsiteX3" fmla="*/ 0 w 3253740"/>
              <a:gd name="connsiteY3" fmla="*/ 342900 h 342900"/>
              <a:gd name="connsiteX4" fmla="*/ 0 w 3253740"/>
              <a:gd name="connsiteY4" fmla="*/ 0 h 342900"/>
              <a:gd name="connsiteX0" fmla="*/ 0 w 3253740"/>
              <a:gd name="connsiteY0" fmla="*/ 0 h 342900"/>
              <a:gd name="connsiteX1" fmla="*/ 3179600 w 3253740"/>
              <a:gd name="connsiteY1" fmla="*/ 0 h 342900"/>
              <a:gd name="connsiteX2" fmla="*/ 3253740 w 3253740"/>
              <a:gd name="connsiteY2" fmla="*/ 342900 h 342900"/>
              <a:gd name="connsiteX3" fmla="*/ 0 w 3253740"/>
              <a:gd name="connsiteY3" fmla="*/ 342900 h 342900"/>
              <a:gd name="connsiteX4" fmla="*/ 0 w 3253740"/>
              <a:gd name="connsiteY4" fmla="*/ 0 h 342900"/>
              <a:gd name="connsiteX0" fmla="*/ 0 w 3253740"/>
              <a:gd name="connsiteY0" fmla="*/ 0 h 342900"/>
              <a:gd name="connsiteX1" fmla="*/ 3198135 w 3253740"/>
              <a:gd name="connsiteY1" fmla="*/ 0 h 342900"/>
              <a:gd name="connsiteX2" fmla="*/ 3253740 w 3253740"/>
              <a:gd name="connsiteY2" fmla="*/ 342900 h 342900"/>
              <a:gd name="connsiteX3" fmla="*/ 0 w 3253740"/>
              <a:gd name="connsiteY3" fmla="*/ 342900 h 342900"/>
              <a:gd name="connsiteX4" fmla="*/ 0 w 3253740"/>
              <a:gd name="connsiteY4" fmla="*/ 0 h 342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3740" h="342900">
                <a:moveTo>
                  <a:pt x="0" y="0"/>
                </a:moveTo>
                <a:lnTo>
                  <a:pt x="3198135" y="0"/>
                </a:lnTo>
                <a:lnTo>
                  <a:pt x="3253740" y="342900"/>
                </a:lnTo>
                <a:lnTo>
                  <a:pt x="0" y="342900"/>
                </a:lnTo>
                <a:lnTo>
                  <a:pt x="0" y="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144145">
              <a:lnSpc>
                <a:spcPts val="1800"/>
              </a:lnSpc>
              <a:spcAft>
                <a:spcPts val="800"/>
              </a:spcAft>
            </a:pPr>
            <a:r>
              <a:rPr lang="en-US" sz="1600" b="1" dirty="0">
                <a:effectLst/>
                <a:latin typeface="United Curriculum" pitchFamily="2" charset="0"/>
                <a:ea typeface="Calibri" panose="020F0502020204030204" pitchFamily="34" charset="0"/>
                <a:cs typeface="Times New Roman" panose="02020603050405020304" pitchFamily="18" charset="0"/>
              </a:rPr>
              <a:t>Timeline of Vikings in England</a:t>
            </a:r>
            <a:endParaRPr lang="en-GB" sz="1050" dirty="0">
              <a:effectLst/>
              <a:ea typeface="Calibri" panose="020F0502020204030204" pitchFamily="34" charset="0"/>
              <a:cs typeface="Times New Roman" panose="02020603050405020304" pitchFamily="18" charset="0"/>
            </a:endParaRPr>
          </a:p>
        </p:txBody>
      </p:sp>
      <p:sp>
        <p:nvSpPr>
          <p:cNvPr id="96" name="Rectangle 11">
            <a:extLst>
              <a:ext uri="{FF2B5EF4-FFF2-40B4-BE49-F238E27FC236}">
                <a16:creationId xmlns:a16="http://schemas.microsoft.com/office/drawing/2014/main" id="{A862EB77-F58D-4E38-8762-0084E75FD641}"/>
              </a:ext>
            </a:extLst>
          </p:cNvPr>
          <p:cNvSpPr/>
          <p:nvPr/>
        </p:nvSpPr>
        <p:spPr>
          <a:xfrm flipH="1">
            <a:off x="5490431" y="3973254"/>
            <a:ext cx="4390699" cy="275927"/>
          </a:xfrm>
          <a:custGeom>
            <a:avLst/>
            <a:gdLst>
              <a:gd name="connsiteX0" fmla="*/ 0 w 3253740"/>
              <a:gd name="connsiteY0" fmla="*/ 0 h 342900"/>
              <a:gd name="connsiteX1" fmla="*/ 3253740 w 3253740"/>
              <a:gd name="connsiteY1" fmla="*/ 0 h 342900"/>
              <a:gd name="connsiteX2" fmla="*/ 3253740 w 3253740"/>
              <a:gd name="connsiteY2" fmla="*/ 342900 h 342900"/>
              <a:gd name="connsiteX3" fmla="*/ 0 w 3253740"/>
              <a:gd name="connsiteY3" fmla="*/ 342900 h 342900"/>
              <a:gd name="connsiteX4" fmla="*/ 0 w 3253740"/>
              <a:gd name="connsiteY4" fmla="*/ 0 h 342900"/>
              <a:gd name="connsiteX0" fmla="*/ 0 w 3253740"/>
              <a:gd name="connsiteY0" fmla="*/ 0 h 342900"/>
              <a:gd name="connsiteX1" fmla="*/ 3218729 w 3253740"/>
              <a:gd name="connsiteY1" fmla="*/ 0 h 342900"/>
              <a:gd name="connsiteX2" fmla="*/ 3253740 w 3253740"/>
              <a:gd name="connsiteY2" fmla="*/ 342900 h 342900"/>
              <a:gd name="connsiteX3" fmla="*/ 0 w 3253740"/>
              <a:gd name="connsiteY3" fmla="*/ 342900 h 342900"/>
              <a:gd name="connsiteX4" fmla="*/ 0 w 3253740"/>
              <a:gd name="connsiteY4" fmla="*/ 0 h 342900"/>
              <a:gd name="connsiteX0" fmla="*/ 0 w 3253740"/>
              <a:gd name="connsiteY0" fmla="*/ 0 h 342900"/>
              <a:gd name="connsiteX1" fmla="*/ 3179600 w 3253740"/>
              <a:gd name="connsiteY1" fmla="*/ 0 h 342900"/>
              <a:gd name="connsiteX2" fmla="*/ 3253740 w 3253740"/>
              <a:gd name="connsiteY2" fmla="*/ 342900 h 342900"/>
              <a:gd name="connsiteX3" fmla="*/ 0 w 3253740"/>
              <a:gd name="connsiteY3" fmla="*/ 342900 h 342900"/>
              <a:gd name="connsiteX4" fmla="*/ 0 w 3253740"/>
              <a:gd name="connsiteY4" fmla="*/ 0 h 342900"/>
              <a:gd name="connsiteX0" fmla="*/ 0 w 3253740"/>
              <a:gd name="connsiteY0" fmla="*/ 0 h 342900"/>
              <a:gd name="connsiteX1" fmla="*/ 3198135 w 3253740"/>
              <a:gd name="connsiteY1" fmla="*/ 0 h 342900"/>
              <a:gd name="connsiteX2" fmla="*/ 3253740 w 3253740"/>
              <a:gd name="connsiteY2" fmla="*/ 342900 h 342900"/>
              <a:gd name="connsiteX3" fmla="*/ 0 w 3253740"/>
              <a:gd name="connsiteY3" fmla="*/ 342900 h 342900"/>
              <a:gd name="connsiteX4" fmla="*/ 0 w 3253740"/>
              <a:gd name="connsiteY4" fmla="*/ 0 h 342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3740" h="342900">
                <a:moveTo>
                  <a:pt x="0" y="0"/>
                </a:moveTo>
                <a:lnTo>
                  <a:pt x="3198135" y="0"/>
                </a:lnTo>
                <a:lnTo>
                  <a:pt x="3253740" y="342900"/>
                </a:lnTo>
                <a:lnTo>
                  <a:pt x="0" y="342900"/>
                </a:lnTo>
                <a:lnTo>
                  <a:pt x="0" y="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144145">
              <a:lnSpc>
                <a:spcPts val="1800"/>
              </a:lnSpc>
              <a:spcAft>
                <a:spcPts val="800"/>
              </a:spcAft>
            </a:pPr>
            <a:r>
              <a:rPr lang="en-US" sz="1600" b="1" dirty="0">
                <a:effectLst/>
                <a:latin typeface="United Curriculum" pitchFamily="2" charset="0"/>
                <a:ea typeface="Calibri" panose="020F0502020204030204" pitchFamily="34" charset="0"/>
                <a:cs typeface="Times New Roman" panose="02020603050405020304" pitchFamily="18" charset="0"/>
              </a:rPr>
              <a:t>Key vocabulary</a:t>
            </a:r>
            <a:endParaRPr lang="en-GB" sz="1050" dirty="0">
              <a:effectLst/>
              <a:ea typeface="Calibri" panose="020F0502020204030204" pitchFamily="34" charset="0"/>
              <a:cs typeface="Times New Roman" panose="02020603050405020304" pitchFamily="18" charset="0"/>
            </a:endParaRPr>
          </a:p>
        </p:txBody>
      </p:sp>
      <p:sp>
        <p:nvSpPr>
          <p:cNvPr id="97" name="Text Placeholder 2">
            <a:extLst>
              <a:ext uri="{FF2B5EF4-FFF2-40B4-BE49-F238E27FC236}">
                <a16:creationId xmlns:a16="http://schemas.microsoft.com/office/drawing/2014/main" id="{E6C8736F-AEAB-4645-9A94-AA169B5D90B1}"/>
              </a:ext>
            </a:extLst>
          </p:cNvPr>
          <p:cNvSpPr txBox="1">
            <a:spLocks/>
          </p:cNvSpPr>
          <p:nvPr/>
        </p:nvSpPr>
        <p:spPr>
          <a:xfrm>
            <a:off x="-119270" y="4276794"/>
            <a:ext cx="9993001" cy="1687758"/>
          </a:xfrm>
          <a:prstGeom prst="rect">
            <a:avLst/>
          </a:prstGeom>
        </p:spPr>
        <p:txBody>
          <a:bodyPr anchor="t"/>
          <a:lstStyle>
            <a:lvl1pPr marL="0" indent="0" algn="l" defTabSz="914400" rtl="0" eaLnBrk="1" latinLnBrk="0" hangingPunct="1">
              <a:lnSpc>
                <a:spcPts val="2000"/>
              </a:lnSpc>
              <a:spcBef>
                <a:spcPts val="0"/>
              </a:spcBef>
              <a:spcAft>
                <a:spcPts val="600"/>
              </a:spcAft>
              <a:buFont typeface="Arial" panose="020B0604020202020204" pitchFamily="34" charset="0"/>
              <a:buNone/>
              <a:defRPr sz="1050" b="0" kern="1200" spc="0" baseline="0">
                <a:solidFill>
                  <a:schemeClr val="tx1"/>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2000" indent="-72000" algn="r">
              <a:lnSpc>
                <a:spcPct val="150000"/>
              </a:lnSpc>
              <a:spcAft>
                <a:spcPts val="200"/>
              </a:spcAft>
              <a:buFont typeface="Arial" panose="020B0604020202020204" pitchFamily="34" charset="0"/>
              <a:buChar char="•"/>
            </a:pPr>
            <a:r>
              <a:rPr lang="en-US" sz="1100" b="1" dirty="0">
                <a:latin typeface="United Curriculum" pitchFamily="2" charset="0"/>
              </a:rPr>
              <a:t>Danelaw</a:t>
            </a:r>
            <a:r>
              <a:rPr lang="en-US" sz="1100" dirty="0">
                <a:latin typeface="United Curriculum" pitchFamily="2" charset="0"/>
              </a:rPr>
              <a:t>: (Noun) the part of Britain that was controlled by the Vikings from 878 to 954.</a:t>
            </a:r>
          </a:p>
          <a:p>
            <a:pPr marL="72000" indent="-72000" algn="r">
              <a:lnSpc>
                <a:spcPct val="150000"/>
              </a:lnSpc>
              <a:spcAft>
                <a:spcPts val="200"/>
              </a:spcAft>
              <a:buFont typeface="Arial" panose="020B0604020202020204" pitchFamily="34" charset="0"/>
              <a:buChar char="•"/>
            </a:pPr>
            <a:r>
              <a:rPr lang="en-US" sz="1100" b="1" dirty="0">
                <a:latin typeface="United Curriculum" pitchFamily="2" charset="0"/>
              </a:rPr>
              <a:t>Lindisfarne</a:t>
            </a:r>
            <a:r>
              <a:rPr lang="en-US" sz="1100" dirty="0">
                <a:latin typeface="United Curriculum" pitchFamily="2" charset="0"/>
              </a:rPr>
              <a:t>: (Noun) a small island off the </a:t>
            </a:r>
            <a:r>
              <a:rPr lang="en-GB" sz="1100" dirty="0">
                <a:latin typeface="United Curriculum" pitchFamily="2" charset="0"/>
              </a:rPr>
              <a:t>northeast</a:t>
            </a:r>
            <a:r>
              <a:rPr lang="en-US" sz="1100" dirty="0">
                <a:latin typeface="United Curriculum" pitchFamily="2" charset="0"/>
              </a:rPr>
              <a:t> coast of England, which was once home to a monastery that was raided by the Vikings in 793.</a:t>
            </a:r>
          </a:p>
          <a:p>
            <a:pPr marL="72000" indent="-72000" algn="r">
              <a:lnSpc>
                <a:spcPct val="150000"/>
              </a:lnSpc>
              <a:spcAft>
                <a:spcPts val="200"/>
              </a:spcAft>
              <a:buFont typeface="Arial" panose="020B0604020202020204" pitchFamily="34" charset="0"/>
              <a:buChar char="•"/>
            </a:pPr>
            <a:r>
              <a:rPr lang="en-US" sz="1100" b="1" dirty="0">
                <a:latin typeface="United Curriculum" pitchFamily="2" charset="0"/>
              </a:rPr>
              <a:t>longhouse</a:t>
            </a:r>
            <a:r>
              <a:rPr lang="en-US" sz="1100" dirty="0">
                <a:latin typeface="United Curriculum" pitchFamily="2" charset="0"/>
              </a:rPr>
              <a:t>: (noun) a Viking house.</a:t>
            </a:r>
          </a:p>
          <a:p>
            <a:pPr marL="72000" indent="-72000" algn="r">
              <a:lnSpc>
                <a:spcPct val="150000"/>
              </a:lnSpc>
              <a:spcAft>
                <a:spcPts val="200"/>
              </a:spcAft>
              <a:buFont typeface="Arial" panose="020B0604020202020204" pitchFamily="34" charset="0"/>
              <a:buChar char="•"/>
            </a:pPr>
            <a:r>
              <a:rPr lang="en-US" sz="1100" b="1" dirty="0">
                <a:latin typeface="United Curriculum" pitchFamily="2" charset="0"/>
              </a:rPr>
              <a:t>longship</a:t>
            </a:r>
            <a:r>
              <a:rPr lang="en-US" sz="1100" dirty="0">
                <a:latin typeface="United Curriculum" pitchFamily="2" charset="0"/>
              </a:rPr>
              <a:t>: (noun) Viking ships that were long and shallow, and so easy to sail and to travel up rivers.</a:t>
            </a:r>
          </a:p>
          <a:p>
            <a:pPr marL="72000" indent="-72000" algn="r">
              <a:lnSpc>
                <a:spcPct val="150000"/>
              </a:lnSpc>
              <a:spcAft>
                <a:spcPts val="200"/>
              </a:spcAft>
              <a:buFont typeface="Arial" panose="020B0604020202020204" pitchFamily="34" charset="0"/>
              <a:buChar char="•"/>
            </a:pPr>
            <a:r>
              <a:rPr lang="en-US" sz="1100" b="1" dirty="0">
                <a:latin typeface="United Curriculum" pitchFamily="2" charset="0"/>
              </a:rPr>
              <a:t>Norse</a:t>
            </a:r>
            <a:r>
              <a:rPr lang="en-US" sz="1100" dirty="0">
                <a:latin typeface="United Curriculum" pitchFamily="2" charset="0"/>
              </a:rPr>
              <a:t>: (Noun/Adjective) someone who comes from Scandinavia / describing something that comes from Scandinavia.</a:t>
            </a:r>
          </a:p>
          <a:p>
            <a:pPr marL="72000" indent="-72000" algn="r">
              <a:lnSpc>
                <a:spcPct val="150000"/>
              </a:lnSpc>
              <a:spcAft>
                <a:spcPts val="200"/>
              </a:spcAft>
              <a:buFont typeface="Arial" panose="020B0604020202020204" pitchFamily="34" charset="0"/>
              <a:buChar char="•"/>
            </a:pPr>
            <a:r>
              <a:rPr lang="en-US" sz="1100" b="1" dirty="0">
                <a:latin typeface="United Curriculum" pitchFamily="2" charset="0"/>
              </a:rPr>
              <a:t>raid</a:t>
            </a:r>
            <a:r>
              <a:rPr lang="en-US" sz="1100" dirty="0">
                <a:latin typeface="United Curriculum" pitchFamily="2" charset="0"/>
              </a:rPr>
              <a:t>: (verb) to surprise an enemy with an attack, and often to steal from them.</a:t>
            </a:r>
          </a:p>
          <a:p>
            <a:pPr marL="72000" indent="-72000" algn="r">
              <a:lnSpc>
                <a:spcPct val="150000"/>
              </a:lnSpc>
              <a:spcAft>
                <a:spcPts val="200"/>
              </a:spcAft>
              <a:buFont typeface="Arial" panose="020B0604020202020204" pitchFamily="34" charset="0"/>
              <a:buChar char="•"/>
            </a:pPr>
            <a:r>
              <a:rPr lang="en-US" sz="1100" b="1" dirty="0">
                <a:latin typeface="United Curriculum" pitchFamily="2" charset="0"/>
              </a:rPr>
              <a:t>Scandinavia</a:t>
            </a:r>
            <a:r>
              <a:rPr lang="en-US" sz="1100" dirty="0">
                <a:latin typeface="United Curriculum" pitchFamily="2" charset="0"/>
              </a:rPr>
              <a:t>: (Noun) a group of countries in northern Europe that includes Denmark, Norway and Sweden.</a:t>
            </a:r>
          </a:p>
          <a:p>
            <a:pPr marL="72000" indent="-72000" algn="r">
              <a:lnSpc>
                <a:spcPct val="150000"/>
              </a:lnSpc>
              <a:spcAft>
                <a:spcPts val="200"/>
              </a:spcAft>
              <a:buFont typeface="Arial" panose="020B0604020202020204" pitchFamily="34" charset="0"/>
              <a:buChar char="•"/>
            </a:pPr>
            <a:r>
              <a:rPr lang="en-US" sz="1100" b="1" dirty="0">
                <a:latin typeface="United Curriculum" pitchFamily="2" charset="0"/>
              </a:rPr>
              <a:t>thing</a:t>
            </a:r>
            <a:r>
              <a:rPr lang="en-US" sz="1100" dirty="0">
                <a:latin typeface="United Curriculum" pitchFamily="2" charset="0"/>
              </a:rPr>
              <a:t>: (noun) a Viking assembly that was the system of administration and justice.</a:t>
            </a:r>
          </a:p>
          <a:p>
            <a:pPr marL="72000" indent="-72000">
              <a:lnSpc>
                <a:spcPct val="100000"/>
              </a:lnSpc>
              <a:spcAft>
                <a:spcPts val="200"/>
              </a:spcAft>
              <a:buFont typeface="Arial" panose="020B0604020202020204" pitchFamily="34" charset="0"/>
              <a:buChar char="•"/>
            </a:pPr>
            <a:endParaRPr lang="en-GB" dirty="0">
              <a:latin typeface="United Curriculum" pitchFamily="2" charset="0"/>
            </a:endParaRPr>
          </a:p>
        </p:txBody>
      </p:sp>
      <p:sp>
        <p:nvSpPr>
          <p:cNvPr id="4" name="Rectangle 3">
            <a:extLst>
              <a:ext uri="{FF2B5EF4-FFF2-40B4-BE49-F238E27FC236}">
                <a16:creationId xmlns:a16="http://schemas.microsoft.com/office/drawing/2014/main" id="{75FFE881-1F80-9672-11AF-60554496E939}"/>
              </a:ext>
            </a:extLst>
          </p:cNvPr>
          <p:cNvSpPr/>
          <p:nvPr/>
        </p:nvSpPr>
        <p:spPr>
          <a:xfrm>
            <a:off x="-3219893" y="538368"/>
            <a:ext cx="3009900" cy="2379912"/>
          </a:xfrm>
          <a:prstGeom prst="rect">
            <a:avLst/>
          </a:prstGeom>
          <a:solidFill>
            <a:srgbClr val="F2F2F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Roboto" panose="02000000000000000000" pitchFamily="2" charset="0"/>
                <a:ea typeface="Roboto" panose="02000000000000000000" pitchFamily="2" charset="0"/>
              </a:rPr>
              <a:t>On slide 2 there is a more detailed knowledge organiser. </a:t>
            </a:r>
          </a:p>
          <a:p>
            <a:pPr algn="ctr"/>
            <a:endParaRPr lang="en-US" dirty="0">
              <a:solidFill>
                <a:schemeClr val="tx1"/>
              </a:solidFill>
              <a:latin typeface="Roboto" panose="02000000000000000000" pitchFamily="2" charset="0"/>
              <a:ea typeface="Roboto" panose="02000000000000000000" pitchFamily="2" charset="0"/>
            </a:endParaRPr>
          </a:p>
          <a:p>
            <a:pPr algn="ctr"/>
            <a:r>
              <a:rPr lang="en-US" dirty="0">
                <a:solidFill>
                  <a:schemeClr val="tx1"/>
                </a:solidFill>
                <a:latin typeface="Roboto" panose="02000000000000000000" pitchFamily="2" charset="0"/>
                <a:ea typeface="Roboto" panose="02000000000000000000" pitchFamily="2" charset="0"/>
              </a:rPr>
              <a:t>Teachers should select and adapt as appropriate for their pupils. </a:t>
            </a:r>
            <a:endParaRPr lang="en-GB" dirty="0">
              <a:solidFill>
                <a:schemeClr val="tx1"/>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726934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map of different countries/regions&#10;&#10;Description automatically generated">
            <a:extLst>
              <a:ext uri="{FF2B5EF4-FFF2-40B4-BE49-F238E27FC236}">
                <a16:creationId xmlns:a16="http://schemas.microsoft.com/office/drawing/2014/main" id="{E528D532-29C7-518F-7101-75D5CF6033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3386" y="121016"/>
            <a:ext cx="898988" cy="959489"/>
          </a:xfrm>
          <a:prstGeom prst="rect">
            <a:avLst/>
          </a:prstGeom>
        </p:spPr>
      </p:pic>
      <p:cxnSp>
        <p:nvCxnSpPr>
          <p:cNvPr id="67" name="Straight Arrow Connector 66">
            <a:extLst>
              <a:ext uri="{FF2B5EF4-FFF2-40B4-BE49-F238E27FC236}">
                <a16:creationId xmlns:a16="http://schemas.microsoft.com/office/drawing/2014/main" id="{B7776BB9-B6F3-404B-BFF0-A70183EBAA08}"/>
              </a:ext>
            </a:extLst>
          </p:cNvPr>
          <p:cNvCxnSpPr>
            <a:cxnSpLocks/>
          </p:cNvCxnSpPr>
          <p:nvPr/>
        </p:nvCxnSpPr>
        <p:spPr>
          <a:xfrm>
            <a:off x="7531836" y="881500"/>
            <a:ext cx="0" cy="2207787"/>
          </a:xfrm>
          <a:prstGeom prst="straightConnector1">
            <a:avLst/>
          </a:prstGeom>
          <a:noFill/>
          <a:ln w="38100" cap="flat" cmpd="sng" algn="ctr">
            <a:solidFill>
              <a:srgbClr val="8262A6"/>
            </a:solidFill>
            <a:prstDash val="solid"/>
            <a:miter lim="800000"/>
            <a:tailEnd type="triangle"/>
          </a:ln>
          <a:effectLst/>
        </p:spPr>
      </p:cxnSp>
      <p:sp>
        <p:nvSpPr>
          <p:cNvPr id="2" name="Text Placeholder 1">
            <a:extLst>
              <a:ext uri="{FF2B5EF4-FFF2-40B4-BE49-F238E27FC236}">
                <a16:creationId xmlns:a16="http://schemas.microsoft.com/office/drawing/2014/main" id="{82C3DDFE-830A-496A-8534-C26325574A57}"/>
              </a:ext>
            </a:extLst>
          </p:cNvPr>
          <p:cNvSpPr>
            <a:spLocks noGrp="1"/>
          </p:cNvSpPr>
          <p:nvPr>
            <p:ph type="body" sz="quarter" idx="10"/>
          </p:nvPr>
        </p:nvSpPr>
        <p:spPr/>
        <p:txBody>
          <a:bodyPr/>
          <a:lstStyle/>
          <a:p>
            <a:r>
              <a:rPr lang="en-GB" dirty="0"/>
              <a:t>Viking Age</a:t>
            </a:r>
          </a:p>
        </p:txBody>
      </p:sp>
      <p:sp>
        <p:nvSpPr>
          <p:cNvPr id="3" name="Text Placeholder 2">
            <a:extLst>
              <a:ext uri="{FF2B5EF4-FFF2-40B4-BE49-F238E27FC236}">
                <a16:creationId xmlns:a16="http://schemas.microsoft.com/office/drawing/2014/main" id="{F29CED2F-6396-4A56-87B1-44D0004CE24C}"/>
              </a:ext>
            </a:extLst>
          </p:cNvPr>
          <p:cNvSpPr>
            <a:spLocks noGrp="1"/>
          </p:cNvSpPr>
          <p:nvPr>
            <p:ph type="body" sz="quarter" idx="11"/>
          </p:nvPr>
        </p:nvSpPr>
        <p:spPr>
          <a:xfrm>
            <a:off x="146271" y="3559258"/>
            <a:ext cx="5224553" cy="3019222"/>
          </a:xfrm>
        </p:spPr>
        <p:txBody>
          <a:bodyPr anchor="t"/>
          <a:lstStyle/>
          <a:p>
            <a:pPr marL="72000" indent="-72000">
              <a:lnSpc>
                <a:spcPct val="100000"/>
              </a:lnSpc>
              <a:spcAft>
                <a:spcPts val="200"/>
              </a:spcAft>
              <a:buFont typeface="Arial" panose="020B0604020202020204" pitchFamily="34" charset="0"/>
              <a:buChar char="•"/>
            </a:pPr>
            <a:r>
              <a:rPr lang="en-US" sz="1100" dirty="0"/>
              <a:t>The Vikings were groups of people from Scandinavia who were most active in 9th and 10th centuries. Most were farmers who lived in longhouses.</a:t>
            </a:r>
          </a:p>
          <a:p>
            <a:pPr marL="72000" indent="-72000">
              <a:lnSpc>
                <a:spcPct val="100000"/>
              </a:lnSpc>
              <a:spcAft>
                <a:spcPts val="200"/>
              </a:spcAft>
              <a:buFont typeface="Arial" panose="020B0604020202020204" pitchFamily="34" charset="0"/>
              <a:buChar char="•"/>
            </a:pPr>
            <a:r>
              <a:rPr lang="en-US" sz="1100" dirty="0"/>
              <a:t>The Vikings were very successful sailors and sailed in longships all around Europe and Asia and as far as North America.</a:t>
            </a:r>
          </a:p>
          <a:p>
            <a:pPr marL="72000" indent="-72000">
              <a:lnSpc>
                <a:spcPct val="100000"/>
              </a:lnSpc>
              <a:spcAft>
                <a:spcPts val="200"/>
              </a:spcAft>
              <a:buFont typeface="Arial" panose="020B0604020202020204" pitchFamily="34" charset="0"/>
              <a:buChar char="•"/>
            </a:pPr>
            <a:r>
              <a:rPr lang="en-US" sz="1100" dirty="0"/>
              <a:t>The Vikings believed in multiple gods, like Odin, Thor and Loki. They believed these gods lived in Asgard.</a:t>
            </a:r>
          </a:p>
          <a:p>
            <a:pPr marL="72000" indent="-72000">
              <a:lnSpc>
                <a:spcPct val="100000"/>
              </a:lnSpc>
              <a:spcAft>
                <a:spcPts val="200"/>
              </a:spcAft>
              <a:buFont typeface="Arial" panose="020B0604020202020204" pitchFamily="34" charset="0"/>
              <a:buChar char="•"/>
            </a:pPr>
            <a:r>
              <a:rPr lang="en-US" sz="1100" dirty="0"/>
              <a:t>The Vikings believed in an afterlife for warriors called Valhalla, which would end one day. They were buried with grave goods that could be used in Valhalla.</a:t>
            </a:r>
          </a:p>
          <a:p>
            <a:pPr marL="72000" indent="-72000">
              <a:lnSpc>
                <a:spcPct val="100000"/>
              </a:lnSpc>
              <a:spcAft>
                <a:spcPts val="200"/>
              </a:spcAft>
              <a:buFont typeface="Arial" panose="020B0604020202020204" pitchFamily="34" charset="0"/>
              <a:buChar char="•"/>
            </a:pPr>
            <a:r>
              <a:rPr lang="en-US" sz="1100" dirty="0"/>
              <a:t>The Vikings gradually converted to Christianity.</a:t>
            </a:r>
          </a:p>
          <a:p>
            <a:pPr marL="72000" indent="-72000">
              <a:lnSpc>
                <a:spcPct val="100000"/>
              </a:lnSpc>
              <a:spcAft>
                <a:spcPts val="200"/>
              </a:spcAft>
              <a:buFont typeface="Arial" panose="020B0604020202020204" pitchFamily="34" charset="0"/>
              <a:buChar char="•"/>
            </a:pPr>
            <a:r>
              <a:rPr lang="en-US" sz="1100" dirty="0"/>
              <a:t>The Vikings made and traded goods across Europe and beyond, and they participated in a slave trade.</a:t>
            </a:r>
          </a:p>
          <a:p>
            <a:pPr marL="72000" indent="-72000">
              <a:lnSpc>
                <a:spcPct val="100000"/>
              </a:lnSpc>
              <a:spcAft>
                <a:spcPts val="200"/>
              </a:spcAft>
              <a:buFont typeface="Arial" panose="020B0604020202020204" pitchFamily="34" charset="0"/>
              <a:buChar char="•"/>
            </a:pPr>
            <a:r>
              <a:rPr lang="en-US" sz="1100" dirty="0"/>
              <a:t>The Vikings could be presented as violent warriors or noble explorers, depending on who was writing and when. But really, not all Vikings were the same and, in reality, they probably had both brutal and </a:t>
            </a:r>
            <a:r>
              <a:rPr lang="en-US" sz="1100"/>
              <a:t>peaceful elements.</a:t>
            </a:r>
            <a:endParaRPr lang="en-US" sz="1100" dirty="0"/>
          </a:p>
          <a:p>
            <a:pPr marL="72000" indent="-72000">
              <a:lnSpc>
                <a:spcPct val="100000"/>
              </a:lnSpc>
              <a:spcAft>
                <a:spcPts val="200"/>
              </a:spcAft>
              <a:buFont typeface="Arial" panose="020B0604020202020204" pitchFamily="34" charset="0"/>
              <a:buChar char="•"/>
            </a:pPr>
            <a:endParaRPr lang="en-GB" dirty="0"/>
          </a:p>
        </p:txBody>
      </p:sp>
      <p:sp>
        <p:nvSpPr>
          <p:cNvPr id="5" name="Text Box 1">
            <a:extLst>
              <a:ext uri="{FF2B5EF4-FFF2-40B4-BE49-F238E27FC236}">
                <a16:creationId xmlns:a16="http://schemas.microsoft.com/office/drawing/2014/main" id="{FBED5F2C-32EF-4D85-B8A9-3AD9286B86E2}"/>
              </a:ext>
            </a:extLst>
          </p:cNvPr>
          <p:cNvSpPr txBox="1">
            <a:spLocks/>
          </p:cNvSpPr>
          <p:nvPr/>
        </p:nvSpPr>
        <p:spPr>
          <a:xfrm>
            <a:off x="4626927" y="6578480"/>
            <a:ext cx="5279073" cy="281305"/>
          </a:xfrm>
          <a:prstGeom prst="rect">
            <a:avLst/>
          </a:prstGeom>
        </p:spPr>
        <p:txBody>
          <a:bodyPr vert="horz" wrap="square" lIns="91440" tIns="45720" rIns="91440" bIns="45720" rtlCol="0">
            <a:noAutofit/>
          </a:bodyPr>
          <a:lstStyle/>
          <a:p>
            <a:pPr algn="r">
              <a:lnSpc>
                <a:spcPct val="120000"/>
              </a:lnSpc>
              <a:spcAft>
                <a:spcPts val="1200"/>
              </a:spcAft>
            </a:pPr>
            <a:r>
              <a:rPr lang="en-US" sz="1000" b="1" kern="1200" dirty="0">
                <a:solidFill>
                  <a:srgbClr val="000000"/>
                </a:solidFill>
                <a:effectLst/>
                <a:latin typeface="United Curriculum" pitchFamily="2" charset="0"/>
                <a:ea typeface="Calibri" panose="020F0502020204030204" pitchFamily="34" charset="0"/>
                <a:cs typeface="Times New Roman" panose="02020603050405020304" pitchFamily="18" charset="0"/>
              </a:rPr>
              <a:t>History | Year </a:t>
            </a:r>
            <a:r>
              <a:rPr lang="en-US" sz="1000" b="1" dirty="0">
                <a:solidFill>
                  <a:srgbClr val="000000"/>
                </a:solidFill>
                <a:latin typeface="United Curriculum" pitchFamily="2" charset="0"/>
                <a:ea typeface="Calibri" panose="020F0502020204030204" pitchFamily="34" charset="0"/>
                <a:cs typeface="Times New Roman" panose="02020603050405020304" pitchFamily="18" charset="0"/>
              </a:rPr>
              <a:t>6</a:t>
            </a:r>
            <a:r>
              <a:rPr lang="en-US" sz="1000" b="1" kern="1200" dirty="0">
                <a:solidFill>
                  <a:srgbClr val="000000"/>
                </a:solidFill>
                <a:effectLst/>
                <a:latin typeface="United Curriculum" pitchFamily="2" charset="0"/>
                <a:ea typeface="Calibri" panose="020F0502020204030204" pitchFamily="34" charset="0"/>
                <a:cs typeface="Times New Roman" panose="02020603050405020304" pitchFamily="18" charset="0"/>
              </a:rPr>
              <a:t> – Spring Term | </a:t>
            </a:r>
            <a:r>
              <a:rPr lang="en-US" sz="1000" kern="1200" dirty="0">
                <a:solidFill>
                  <a:srgbClr val="000000"/>
                </a:solidFill>
                <a:effectLst/>
                <a:latin typeface="United Curriculum" pitchFamily="2" charset="0"/>
                <a:ea typeface="Calibri" panose="020F0502020204030204" pitchFamily="34" charset="0"/>
                <a:cs typeface="Times New Roman" panose="02020603050405020304" pitchFamily="18" charset="0"/>
              </a:rPr>
              <a:t>Knowledge Organiser</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r">
              <a:lnSpc>
                <a:spcPct val="120000"/>
              </a:lnSpc>
              <a:spcAft>
                <a:spcPts val="1200"/>
              </a:spcAft>
            </a:pPr>
            <a:r>
              <a:rPr lang="en-US" sz="1000" b="1" kern="1200" dirty="0">
                <a:solidFill>
                  <a:srgbClr val="000000"/>
                </a:solidFill>
                <a:effectLst/>
                <a:latin typeface="United Curriculum" pitchFamily="2"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6" name="Table 48">
            <a:extLst>
              <a:ext uri="{FF2B5EF4-FFF2-40B4-BE49-F238E27FC236}">
                <a16:creationId xmlns:a16="http://schemas.microsoft.com/office/drawing/2014/main" id="{7802E0ED-92AA-49F2-836B-1DF8E8B90F3D}"/>
              </a:ext>
            </a:extLst>
          </p:cNvPr>
          <p:cNvGraphicFramePr>
            <a:graphicFrameLocks noGrp="1"/>
          </p:cNvGraphicFramePr>
          <p:nvPr>
            <p:extLst>
              <p:ext uri="{D42A27DB-BD31-4B8C-83A1-F6EECF244321}">
                <p14:modId xmlns:p14="http://schemas.microsoft.com/office/powerpoint/2010/main" val="1458792101"/>
              </p:ext>
            </p:extLst>
          </p:nvPr>
        </p:nvGraphicFramePr>
        <p:xfrm>
          <a:off x="984902" y="2959554"/>
          <a:ext cx="8280440" cy="255476"/>
        </p:xfrm>
        <a:graphic>
          <a:graphicData uri="http://schemas.openxmlformats.org/drawingml/2006/table">
            <a:tbl>
              <a:tblPr firstRow="1" bandRow="1"/>
              <a:tblGrid>
                <a:gridCol w="118292">
                  <a:extLst>
                    <a:ext uri="{9D8B030D-6E8A-4147-A177-3AD203B41FA5}">
                      <a16:colId xmlns:a16="http://schemas.microsoft.com/office/drawing/2014/main" val="329026982"/>
                    </a:ext>
                  </a:extLst>
                </a:gridCol>
                <a:gridCol w="118292">
                  <a:extLst>
                    <a:ext uri="{9D8B030D-6E8A-4147-A177-3AD203B41FA5}">
                      <a16:colId xmlns:a16="http://schemas.microsoft.com/office/drawing/2014/main" val="1198676330"/>
                    </a:ext>
                  </a:extLst>
                </a:gridCol>
                <a:gridCol w="118292">
                  <a:extLst>
                    <a:ext uri="{9D8B030D-6E8A-4147-A177-3AD203B41FA5}">
                      <a16:colId xmlns:a16="http://schemas.microsoft.com/office/drawing/2014/main" val="587703594"/>
                    </a:ext>
                  </a:extLst>
                </a:gridCol>
                <a:gridCol w="118292">
                  <a:extLst>
                    <a:ext uri="{9D8B030D-6E8A-4147-A177-3AD203B41FA5}">
                      <a16:colId xmlns:a16="http://schemas.microsoft.com/office/drawing/2014/main" val="219505054"/>
                    </a:ext>
                  </a:extLst>
                </a:gridCol>
                <a:gridCol w="118292">
                  <a:extLst>
                    <a:ext uri="{9D8B030D-6E8A-4147-A177-3AD203B41FA5}">
                      <a16:colId xmlns:a16="http://schemas.microsoft.com/office/drawing/2014/main" val="4068136297"/>
                    </a:ext>
                  </a:extLst>
                </a:gridCol>
                <a:gridCol w="118292">
                  <a:extLst>
                    <a:ext uri="{9D8B030D-6E8A-4147-A177-3AD203B41FA5}">
                      <a16:colId xmlns:a16="http://schemas.microsoft.com/office/drawing/2014/main" val="1908672318"/>
                    </a:ext>
                  </a:extLst>
                </a:gridCol>
                <a:gridCol w="118292">
                  <a:extLst>
                    <a:ext uri="{9D8B030D-6E8A-4147-A177-3AD203B41FA5}">
                      <a16:colId xmlns:a16="http://schemas.microsoft.com/office/drawing/2014/main" val="1248340196"/>
                    </a:ext>
                  </a:extLst>
                </a:gridCol>
                <a:gridCol w="118292">
                  <a:extLst>
                    <a:ext uri="{9D8B030D-6E8A-4147-A177-3AD203B41FA5}">
                      <a16:colId xmlns:a16="http://schemas.microsoft.com/office/drawing/2014/main" val="2725789294"/>
                    </a:ext>
                  </a:extLst>
                </a:gridCol>
                <a:gridCol w="118292">
                  <a:extLst>
                    <a:ext uri="{9D8B030D-6E8A-4147-A177-3AD203B41FA5}">
                      <a16:colId xmlns:a16="http://schemas.microsoft.com/office/drawing/2014/main" val="210238751"/>
                    </a:ext>
                  </a:extLst>
                </a:gridCol>
                <a:gridCol w="118292">
                  <a:extLst>
                    <a:ext uri="{9D8B030D-6E8A-4147-A177-3AD203B41FA5}">
                      <a16:colId xmlns:a16="http://schemas.microsoft.com/office/drawing/2014/main" val="3240469112"/>
                    </a:ext>
                  </a:extLst>
                </a:gridCol>
                <a:gridCol w="118292">
                  <a:extLst>
                    <a:ext uri="{9D8B030D-6E8A-4147-A177-3AD203B41FA5}">
                      <a16:colId xmlns:a16="http://schemas.microsoft.com/office/drawing/2014/main" val="221282452"/>
                    </a:ext>
                  </a:extLst>
                </a:gridCol>
                <a:gridCol w="118292">
                  <a:extLst>
                    <a:ext uri="{9D8B030D-6E8A-4147-A177-3AD203B41FA5}">
                      <a16:colId xmlns:a16="http://schemas.microsoft.com/office/drawing/2014/main" val="2105404499"/>
                    </a:ext>
                  </a:extLst>
                </a:gridCol>
                <a:gridCol w="118292">
                  <a:extLst>
                    <a:ext uri="{9D8B030D-6E8A-4147-A177-3AD203B41FA5}">
                      <a16:colId xmlns:a16="http://schemas.microsoft.com/office/drawing/2014/main" val="3859012300"/>
                    </a:ext>
                  </a:extLst>
                </a:gridCol>
                <a:gridCol w="118292">
                  <a:extLst>
                    <a:ext uri="{9D8B030D-6E8A-4147-A177-3AD203B41FA5}">
                      <a16:colId xmlns:a16="http://schemas.microsoft.com/office/drawing/2014/main" val="3155743364"/>
                    </a:ext>
                  </a:extLst>
                </a:gridCol>
                <a:gridCol w="118292">
                  <a:extLst>
                    <a:ext uri="{9D8B030D-6E8A-4147-A177-3AD203B41FA5}">
                      <a16:colId xmlns:a16="http://schemas.microsoft.com/office/drawing/2014/main" val="790106010"/>
                    </a:ext>
                  </a:extLst>
                </a:gridCol>
                <a:gridCol w="118292">
                  <a:extLst>
                    <a:ext uri="{9D8B030D-6E8A-4147-A177-3AD203B41FA5}">
                      <a16:colId xmlns:a16="http://schemas.microsoft.com/office/drawing/2014/main" val="1509611862"/>
                    </a:ext>
                  </a:extLst>
                </a:gridCol>
                <a:gridCol w="118292">
                  <a:extLst>
                    <a:ext uri="{9D8B030D-6E8A-4147-A177-3AD203B41FA5}">
                      <a16:colId xmlns:a16="http://schemas.microsoft.com/office/drawing/2014/main" val="3435245519"/>
                    </a:ext>
                  </a:extLst>
                </a:gridCol>
                <a:gridCol w="118292">
                  <a:extLst>
                    <a:ext uri="{9D8B030D-6E8A-4147-A177-3AD203B41FA5}">
                      <a16:colId xmlns:a16="http://schemas.microsoft.com/office/drawing/2014/main" val="4037311130"/>
                    </a:ext>
                  </a:extLst>
                </a:gridCol>
                <a:gridCol w="118292">
                  <a:extLst>
                    <a:ext uri="{9D8B030D-6E8A-4147-A177-3AD203B41FA5}">
                      <a16:colId xmlns:a16="http://schemas.microsoft.com/office/drawing/2014/main" val="206568276"/>
                    </a:ext>
                  </a:extLst>
                </a:gridCol>
                <a:gridCol w="118292">
                  <a:extLst>
                    <a:ext uri="{9D8B030D-6E8A-4147-A177-3AD203B41FA5}">
                      <a16:colId xmlns:a16="http://schemas.microsoft.com/office/drawing/2014/main" val="2540366402"/>
                    </a:ext>
                  </a:extLst>
                </a:gridCol>
                <a:gridCol w="118292">
                  <a:extLst>
                    <a:ext uri="{9D8B030D-6E8A-4147-A177-3AD203B41FA5}">
                      <a16:colId xmlns:a16="http://schemas.microsoft.com/office/drawing/2014/main" val="197931966"/>
                    </a:ext>
                  </a:extLst>
                </a:gridCol>
                <a:gridCol w="118292">
                  <a:extLst>
                    <a:ext uri="{9D8B030D-6E8A-4147-A177-3AD203B41FA5}">
                      <a16:colId xmlns:a16="http://schemas.microsoft.com/office/drawing/2014/main" val="37069521"/>
                    </a:ext>
                  </a:extLst>
                </a:gridCol>
                <a:gridCol w="118292">
                  <a:extLst>
                    <a:ext uri="{9D8B030D-6E8A-4147-A177-3AD203B41FA5}">
                      <a16:colId xmlns:a16="http://schemas.microsoft.com/office/drawing/2014/main" val="1144379067"/>
                    </a:ext>
                  </a:extLst>
                </a:gridCol>
                <a:gridCol w="118292">
                  <a:extLst>
                    <a:ext uri="{9D8B030D-6E8A-4147-A177-3AD203B41FA5}">
                      <a16:colId xmlns:a16="http://schemas.microsoft.com/office/drawing/2014/main" val="437866381"/>
                    </a:ext>
                  </a:extLst>
                </a:gridCol>
                <a:gridCol w="118292">
                  <a:extLst>
                    <a:ext uri="{9D8B030D-6E8A-4147-A177-3AD203B41FA5}">
                      <a16:colId xmlns:a16="http://schemas.microsoft.com/office/drawing/2014/main" val="4121566943"/>
                    </a:ext>
                  </a:extLst>
                </a:gridCol>
                <a:gridCol w="118292">
                  <a:extLst>
                    <a:ext uri="{9D8B030D-6E8A-4147-A177-3AD203B41FA5}">
                      <a16:colId xmlns:a16="http://schemas.microsoft.com/office/drawing/2014/main" val="3520109196"/>
                    </a:ext>
                  </a:extLst>
                </a:gridCol>
                <a:gridCol w="118292">
                  <a:extLst>
                    <a:ext uri="{9D8B030D-6E8A-4147-A177-3AD203B41FA5}">
                      <a16:colId xmlns:a16="http://schemas.microsoft.com/office/drawing/2014/main" val="248194276"/>
                    </a:ext>
                  </a:extLst>
                </a:gridCol>
                <a:gridCol w="118292">
                  <a:extLst>
                    <a:ext uri="{9D8B030D-6E8A-4147-A177-3AD203B41FA5}">
                      <a16:colId xmlns:a16="http://schemas.microsoft.com/office/drawing/2014/main" val="3898387459"/>
                    </a:ext>
                  </a:extLst>
                </a:gridCol>
                <a:gridCol w="118292">
                  <a:extLst>
                    <a:ext uri="{9D8B030D-6E8A-4147-A177-3AD203B41FA5}">
                      <a16:colId xmlns:a16="http://schemas.microsoft.com/office/drawing/2014/main" val="1366639381"/>
                    </a:ext>
                  </a:extLst>
                </a:gridCol>
                <a:gridCol w="118292">
                  <a:extLst>
                    <a:ext uri="{9D8B030D-6E8A-4147-A177-3AD203B41FA5}">
                      <a16:colId xmlns:a16="http://schemas.microsoft.com/office/drawing/2014/main" val="3666012515"/>
                    </a:ext>
                  </a:extLst>
                </a:gridCol>
                <a:gridCol w="118292">
                  <a:extLst>
                    <a:ext uri="{9D8B030D-6E8A-4147-A177-3AD203B41FA5}">
                      <a16:colId xmlns:a16="http://schemas.microsoft.com/office/drawing/2014/main" val="1322224962"/>
                    </a:ext>
                  </a:extLst>
                </a:gridCol>
                <a:gridCol w="118292">
                  <a:extLst>
                    <a:ext uri="{9D8B030D-6E8A-4147-A177-3AD203B41FA5}">
                      <a16:colId xmlns:a16="http://schemas.microsoft.com/office/drawing/2014/main" val="2391928952"/>
                    </a:ext>
                  </a:extLst>
                </a:gridCol>
                <a:gridCol w="118292">
                  <a:extLst>
                    <a:ext uri="{9D8B030D-6E8A-4147-A177-3AD203B41FA5}">
                      <a16:colId xmlns:a16="http://schemas.microsoft.com/office/drawing/2014/main" val="3050543613"/>
                    </a:ext>
                  </a:extLst>
                </a:gridCol>
                <a:gridCol w="118292">
                  <a:extLst>
                    <a:ext uri="{9D8B030D-6E8A-4147-A177-3AD203B41FA5}">
                      <a16:colId xmlns:a16="http://schemas.microsoft.com/office/drawing/2014/main" val="108315636"/>
                    </a:ext>
                  </a:extLst>
                </a:gridCol>
                <a:gridCol w="118292">
                  <a:extLst>
                    <a:ext uri="{9D8B030D-6E8A-4147-A177-3AD203B41FA5}">
                      <a16:colId xmlns:a16="http://schemas.microsoft.com/office/drawing/2014/main" val="3188081635"/>
                    </a:ext>
                  </a:extLst>
                </a:gridCol>
                <a:gridCol w="118292">
                  <a:extLst>
                    <a:ext uri="{9D8B030D-6E8A-4147-A177-3AD203B41FA5}">
                      <a16:colId xmlns:a16="http://schemas.microsoft.com/office/drawing/2014/main" val="3515126570"/>
                    </a:ext>
                  </a:extLst>
                </a:gridCol>
                <a:gridCol w="118292">
                  <a:extLst>
                    <a:ext uri="{9D8B030D-6E8A-4147-A177-3AD203B41FA5}">
                      <a16:colId xmlns:a16="http://schemas.microsoft.com/office/drawing/2014/main" val="1916529524"/>
                    </a:ext>
                  </a:extLst>
                </a:gridCol>
                <a:gridCol w="118292">
                  <a:extLst>
                    <a:ext uri="{9D8B030D-6E8A-4147-A177-3AD203B41FA5}">
                      <a16:colId xmlns:a16="http://schemas.microsoft.com/office/drawing/2014/main" val="2642498165"/>
                    </a:ext>
                  </a:extLst>
                </a:gridCol>
                <a:gridCol w="118292">
                  <a:extLst>
                    <a:ext uri="{9D8B030D-6E8A-4147-A177-3AD203B41FA5}">
                      <a16:colId xmlns:a16="http://schemas.microsoft.com/office/drawing/2014/main" val="1767510386"/>
                    </a:ext>
                  </a:extLst>
                </a:gridCol>
                <a:gridCol w="118292">
                  <a:extLst>
                    <a:ext uri="{9D8B030D-6E8A-4147-A177-3AD203B41FA5}">
                      <a16:colId xmlns:a16="http://schemas.microsoft.com/office/drawing/2014/main" val="2055630378"/>
                    </a:ext>
                  </a:extLst>
                </a:gridCol>
                <a:gridCol w="118292">
                  <a:extLst>
                    <a:ext uri="{9D8B030D-6E8A-4147-A177-3AD203B41FA5}">
                      <a16:colId xmlns:a16="http://schemas.microsoft.com/office/drawing/2014/main" val="2609499110"/>
                    </a:ext>
                  </a:extLst>
                </a:gridCol>
                <a:gridCol w="118292">
                  <a:extLst>
                    <a:ext uri="{9D8B030D-6E8A-4147-A177-3AD203B41FA5}">
                      <a16:colId xmlns:a16="http://schemas.microsoft.com/office/drawing/2014/main" val="1968057462"/>
                    </a:ext>
                  </a:extLst>
                </a:gridCol>
                <a:gridCol w="118292">
                  <a:extLst>
                    <a:ext uri="{9D8B030D-6E8A-4147-A177-3AD203B41FA5}">
                      <a16:colId xmlns:a16="http://schemas.microsoft.com/office/drawing/2014/main" val="3900668254"/>
                    </a:ext>
                  </a:extLst>
                </a:gridCol>
                <a:gridCol w="118292">
                  <a:extLst>
                    <a:ext uri="{9D8B030D-6E8A-4147-A177-3AD203B41FA5}">
                      <a16:colId xmlns:a16="http://schemas.microsoft.com/office/drawing/2014/main" val="1033862584"/>
                    </a:ext>
                  </a:extLst>
                </a:gridCol>
                <a:gridCol w="118292">
                  <a:extLst>
                    <a:ext uri="{9D8B030D-6E8A-4147-A177-3AD203B41FA5}">
                      <a16:colId xmlns:a16="http://schemas.microsoft.com/office/drawing/2014/main" val="2929014072"/>
                    </a:ext>
                  </a:extLst>
                </a:gridCol>
                <a:gridCol w="118292">
                  <a:extLst>
                    <a:ext uri="{9D8B030D-6E8A-4147-A177-3AD203B41FA5}">
                      <a16:colId xmlns:a16="http://schemas.microsoft.com/office/drawing/2014/main" val="249807742"/>
                    </a:ext>
                  </a:extLst>
                </a:gridCol>
                <a:gridCol w="118292">
                  <a:extLst>
                    <a:ext uri="{9D8B030D-6E8A-4147-A177-3AD203B41FA5}">
                      <a16:colId xmlns:a16="http://schemas.microsoft.com/office/drawing/2014/main" val="2241774799"/>
                    </a:ext>
                  </a:extLst>
                </a:gridCol>
                <a:gridCol w="118292">
                  <a:extLst>
                    <a:ext uri="{9D8B030D-6E8A-4147-A177-3AD203B41FA5}">
                      <a16:colId xmlns:a16="http://schemas.microsoft.com/office/drawing/2014/main" val="678475837"/>
                    </a:ext>
                  </a:extLst>
                </a:gridCol>
                <a:gridCol w="118292">
                  <a:extLst>
                    <a:ext uri="{9D8B030D-6E8A-4147-A177-3AD203B41FA5}">
                      <a16:colId xmlns:a16="http://schemas.microsoft.com/office/drawing/2014/main" val="1581303351"/>
                    </a:ext>
                  </a:extLst>
                </a:gridCol>
                <a:gridCol w="118292">
                  <a:extLst>
                    <a:ext uri="{9D8B030D-6E8A-4147-A177-3AD203B41FA5}">
                      <a16:colId xmlns:a16="http://schemas.microsoft.com/office/drawing/2014/main" val="892833376"/>
                    </a:ext>
                  </a:extLst>
                </a:gridCol>
                <a:gridCol w="118292">
                  <a:extLst>
                    <a:ext uri="{9D8B030D-6E8A-4147-A177-3AD203B41FA5}">
                      <a16:colId xmlns:a16="http://schemas.microsoft.com/office/drawing/2014/main" val="2770678214"/>
                    </a:ext>
                  </a:extLst>
                </a:gridCol>
                <a:gridCol w="118292">
                  <a:extLst>
                    <a:ext uri="{9D8B030D-6E8A-4147-A177-3AD203B41FA5}">
                      <a16:colId xmlns:a16="http://schemas.microsoft.com/office/drawing/2014/main" val="1810028590"/>
                    </a:ext>
                  </a:extLst>
                </a:gridCol>
                <a:gridCol w="118292">
                  <a:extLst>
                    <a:ext uri="{9D8B030D-6E8A-4147-A177-3AD203B41FA5}">
                      <a16:colId xmlns:a16="http://schemas.microsoft.com/office/drawing/2014/main" val="2868253798"/>
                    </a:ext>
                  </a:extLst>
                </a:gridCol>
                <a:gridCol w="118292">
                  <a:extLst>
                    <a:ext uri="{9D8B030D-6E8A-4147-A177-3AD203B41FA5}">
                      <a16:colId xmlns:a16="http://schemas.microsoft.com/office/drawing/2014/main" val="1847808678"/>
                    </a:ext>
                  </a:extLst>
                </a:gridCol>
                <a:gridCol w="118292">
                  <a:extLst>
                    <a:ext uri="{9D8B030D-6E8A-4147-A177-3AD203B41FA5}">
                      <a16:colId xmlns:a16="http://schemas.microsoft.com/office/drawing/2014/main" val="1373230500"/>
                    </a:ext>
                  </a:extLst>
                </a:gridCol>
                <a:gridCol w="118292">
                  <a:extLst>
                    <a:ext uri="{9D8B030D-6E8A-4147-A177-3AD203B41FA5}">
                      <a16:colId xmlns:a16="http://schemas.microsoft.com/office/drawing/2014/main" val="1706252585"/>
                    </a:ext>
                  </a:extLst>
                </a:gridCol>
                <a:gridCol w="118292">
                  <a:extLst>
                    <a:ext uri="{9D8B030D-6E8A-4147-A177-3AD203B41FA5}">
                      <a16:colId xmlns:a16="http://schemas.microsoft.com/office/drawing/2014/main" val="2915697170"/>
                    </a:ext>
                  </a:extLst>
                </a:gridCol>
                <a:gridCol w="118292">
                  <a:extLst>
                    <a:ext uri="{9D8B030D-6E8A-4147-A177-3AD203B41FA5}">
                      <a16:colId xmlns:a16="http://schemas.microsoft.com/office/drawing/2014/main" val="3516622617"/>
                    </a:ext>
                  </a:extLst>
                </a:gridCol>
                <a:gridCol w="118292">
                  <a:extLst>
                    <a:ext uri="{9D8B030D-6E8A-4147-A177-3AD203B41FA5}">
                      <a16:colId xmlns:a16="http://schemas.microsoft.com/office/drawing/2014/main" val="2484423747"/>
                    </a:ext>
                  </a:extLst>
                </a:gridCol>
                <a:gridCol w="118292">
                  <a:extLst>
                    <a:ext uri="{9D8B030D-6E8A-4147-A177-3AD203B41FA5}">
                      <a16:colId xmlns:a16="http://schemas.microsoft.com/office/drawing/2014/main" val="213409489"/>
                    </a:ext>
                  </a:extLst>
                </a:gridCol>
                <a:gridCol w="118292">
                  <a:extLst>
                    <a:ext uri="{9D8B030D-6E8A-4147-A177-3AD203B41FA5}">
                      <a16:colId xmlns:a16="http://schemas.microsoft.com/office/drawing/2014/main" val="1260066676"/>
                    </a:ext>
                  </a:extLst>
                </a:gridCol>
                <a:gridCol w="118292">
                  <a:extLst>
                    <a:ext uri="{9D8B030D-6E8A-4147-A177-3AD203B41FA5}">
                      <a16:colId xmlns:a16="http://schemas.microsoft.com/office/drawing/2014/main" val="3550755325"/>
                    </a:ext>
                  </a:extLst>
                </a:gridCol>
                <a:gridCol w="118292">
                  <a:extLst>
                    <a:ext uri="{9D8B030D-6E8A-4147-A177-3AD203B41FA5}">
                      <a16:colId xmlns:a16="http://schemas.microsoft.com/office/drawing/2014/main" val="2817174399"/>
                    </a:ext>
                  </a:extLst>
                </a:gridCol>
                <a:gridCol w="118292">
                  <a:extLst>
                    <a:ext uri="{9D8B030D-6E8A-4147-A177-3AD203B41FA5}">
                      <a16:colId xmlns:a16="http://schemas.microsoft.com/office/drawing/2014/main" val="1134534789"/>
                    </a:ext>
                  </a:extLst>
                </a:gridCol>
                <a:gridCol w="118292">
                  <a:extLst>
                    <a:ext uri="{9D8B030D-6E8A-4147-A177-3AD203B41FA5}">
                      <a16:colId xmlns:a16="http://schemas.microsoft.com/office/drawing/2014/main" val="3094601037"/>
                    </a:ext>
                  </a:extLst>
                </a:gridCol>
                <a:gridCol w="118292">
                  <a:extLst>
                    <a:ext uri="{9D8B030D-6E8A-4147-A177-3AD203B41FA5}">
                      <a16:colId xmlns:a16="http://schemas.microsoft.com/office/drawing/2014/main" val="4257782909"/>
                    </a:ext>
                  </a:extLst>
                </a:gridCol>
                <a:gridCol w="118292">
                  <a:extLst>
                    <a:ext uri="{9D8B030D-6E8A-4147-A177-3AD203B41FA5}">
                      <a16:colId xmlns:a16="http://schemas.microsoft.com/office/drawing/2014/main" val="3265063372"/>
                    </a:ext>
                  </a:extLst>
                </a:gridCol>
                <a:gridCol w="118292">
                  <a:extLst>
                    <a:ext uri="{9D8B030D-6E8A-4147-A177-3AD203B41FA5}">
                      <a16:colId xmlns:a16="http://schemas.microsoft.com/office/drawing/2014/main" val="3948584373"/>
                    </a:ext>
                  </a:extLst>
                </a:gridCol>
                <a:gridCol w="118292">
                  <a:extLst>
                    <a:ext uri="{9D8B030D-6E8A-4147-A177-3AD203B41FA5}">
                      <a16:colId xmlns:a16="http://schemas.microsoft.com/office/drawing/2014/main" val="782964170"/>
                    </a:ext>
                  </a:extLst>
                </a:gridCol>
                <a:gridCol w="118292">
                  <a:extLst>
                    <a:ext uri="{9D8B030D-6E8A-4147-A177-3AD203B41FA5}">
                      <a16:colId xmlns:a16="http://schemas.microsoft.com/office/drawing/2014/main" val="2272295597"/>
                    </a:ext>
                  </a:extLst>
                </a:gridCol>
              </a:tblGrid>
              <a:tr h="127738">
                <a:tc>
                  <a:txBody>
                    <a:bodyPr/>
                    <a:lstStyle>
                      <a:lvl1pPr marL="0" algn="l" defTabSz="914378" rtl="0" eaLnBrk="1" latinLnBrk="0" hangingPunct="1">
                        <a:defRPr sz="1800" b="1" kern="1200">
                          <a:solidFill>
                            <a:schemeClr val="lt1"/>
                          </a:solidFill>
                          <a:latin typeface="Calibri" panose="020F0502020204030204"/>
                        </a:defRPr>
                      </a:lvl1pPr>
                      <a:lvl2pPr marL="457189" algn="l" defTabSz="914378" rtl="0" eaLnBrk="1" latinLnBrk="0" hangingPunct="1">
                        <a:defRPr sz="1800" b="1" kern="1200">
                          <a:solidFill>
                            <a:schemeClr val="lt1"/>
                          </a:solidFill>
                          <a:latin typeface="Calibri" panose="020F0502020204030204"/>
                        </a:defRPr>
                      </a:lvl2pPr>
                      <a:lvl3pPr marL="914378" algn="l" defTabSz="914378" rtl="0" eaLnBrk="1" latinLnBrk="0" hangingPunct="1">
                        <a:defRPr sz="1800" b="1" kern="1200">
                          <a:solidFill>
                            <a:schemeClr val="lt1"/>
                          </a:solidFill>
                          <a:latin typeface="Calibri" panose="020F0502020204030204"/>
                        </a:defRPr>
                      </a:lvl3pPr>
                      <a:lvl4pPr marL="1371566" algn="l" defTabSz="914378" rtl="0" eaLnBrk="1" latinLnBrk="0" hangingPunct="1">
                        <a:defRPr sz="1800" b="1" kern="1200">
                          <a:solidFill>
                            <a:schemeClr val="lt1"/>
                          </a:solidFill>
                          <a:latin typeface="Calibri" panose="020F0502020204030204"/>
                        </a:defRPr>
                      </a:lvl4pPr>
                      <a:lvl5pPr marL="1828754" algn="l" defTabSz="914378" rtl="0" eaLnBrk="1" latinLnBrk="0" hangingPunct="1">
                        <a:defRPr sz="1800" b="1" kern="1200">
                          <a:solidFill>
                            <a:schemeClr val="lt1"/>
                          </a:solidFill>
                          <a:latin typeface="Calibri" panose="020F0502020204030204"/>
                        </a:defRPr>
                      </a:lvl5pPr>
                      <a:lvl6pPr marL="2285943" algn="l" defTabSz="914378" rtl="0" eaLnBrk="1" latinLnBrk="0" hangingPunct="1">
                        <a:defRPr sz="1800" b="1" kern="1200">
                          <a:solidFill>
                            <a:schemeClr val="lt1"/>
                          </a:solidFill>
                          <a:latin typeface="Calibri" panose="020F0502020204030204"/>
                        </a:defRPr>
                      </a:lvl6pPr>
                      <a:lvl7pPr marL="2743132" algn="l" defTabSz="914378" rtl="0" eaLnBrk="1" latinLnBrk="0" hangingPunct="1">
                        <a:defRPr sz="1800" b="1" kern="1200">
                          <a:solidFill>
                            <a:schemeClr val="lt1"/>
                          </a:solidFill>
                          <a:latin typeface="Calibri" panose="020F0502020204030204"/>
                        </a:defRPr>
                      </a:lvl7pPr>
                      <a:lvl8pPr marL="3200320" algn="l" defTabSz="914378" rtl="0" eaLnBrk="1" latinLnBrk="0" hangingPunct="1">
                        <a:defRPr sz="1800" b="1" kern="1200">
                          <a:solidFill>
                            <a:schemeClr val="lt1"/>
                          </a:solidFill>
                          <a:latin typeface="Calibri" panose="020F0502020204030204"/>
                        </a:defRPr>
                      </a:lvl8pPr>
                      <a:lvl9pPr marL="3657509" algn="l" defTabSz="914378" rtl="0" eaLnBrk="1" latinLnBrk="0" hangingPunct="1">
                        <a:defRPr sz="1800" b="1" kern="1200">
                          <a:solidFill>
                            <a:schemeClr val="lt1"/>
                          </a:solidFill>
                          <a:latin typeface="Calibri" panose="020F0502020204030204"/>
                        </a:defRPr>
                      </a:lvl9pPr>
                    </a:lstStyle>
                    <a:p>
                      <a:endParaRPr lang="en-GB" sz="100" dirty="0"/>
                    </a:p>
                  </a:txBody>
                  <a:tcPr marL="0" marR="0">
                    <a:lnL w="19050" cap="flat" cmpd="sng" algn="ctr">
                      <a:solidFill>
                        <a:srgbClr val="000000"/>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b="1" kern="1200">
                          <a:solidFill>
                            <a:schemeClr val="lt1"/>
                          </a:solidFill>
                          <a:latin typeface="Calibri" panose="020F0502020204030204"/>
                        </a:defRPr>
                      </a:lvl1pPr>
                      <a:lvl2pPr marL="457189" algn="l" defTabSz="914378" rtl="0" eaLnBrk="1" latinLnBrk="0" hangingPunct="1">
                        <a:defRPr sz="1800" b="1" kern="1200">
                          <a:solidFill>
                            <a:schemeClr val="lt1"/>
                          </a:solidFill>
                          <a:latin typeface="Calibri" panose="020F0502020204030204"/>
                        </a:defRPr>
                      </a:lvl2pPr>
                      <a:lvl3pPr marL="914378" algn="l" defTabSz="914378" rtl="0" eaLnBrk="1" latinLnBrk="0" hangingPunct="1">
                        <a:defRPr sz="1800" b="1" kern="1200">
                          <a:solidFill>
                            <a:schemeClr val="lt1"/>
                          </a:solidFill>
                          <a:latin typeface="Calibri" panose="020F0502020204030204"/>
                        </a:defRPr>
                      </a:lvl3pPr>
                      <a:lvl4pPr marL="1371566" algn="l" defTabSz="914378" rtl="0" eaLnBrk="1" latinLnBrk="0" hangingPunct="1">
                        <a:defRPr sz="1800" b="1" kern="1200">
                          <a:solidFill>
                            <a:schemeClr val="lt1"/>
                          </a:solidFill>
                          <a:latin typeface="Calibri" panose="020F0502020204030204"/>
                        </a:defRPr>
                      </a:lvl4pPr>
                      <a:lvl5pPr marL="1828754" algn="l" defTabSz="914378" rtl="0" eaLnBrk="1" latinLnBrk="0" hangingPunct="1">
                        <a:defRPr sz="1800" b="1" kern="1200">
                          <a:solidFill>
                            <a:schemeClr val="lt1"/>
                          </a:solidFill>
                          <a:latin typeface="Calibri" panose="020F0502020204030204"/>
                        </a:defRPr>
                      </a:lvl5pPr>
                      <a:lvl6pPr marL="2285943" algn="l" defTabSz="914378" rtl="0" eaLnBrk="1" latinLnBrk="0" hangingPunct="1">
                        <a:defRPr sz="1800" b="1" kern="1200">
                          <a:solidFill>
                            <a:schemeClr val="lt1"/>
                          </a:solidFill>
                          <a:latin typeface="Calibri" panose="020F0502020204030204"/>
                        </a:defRPr>
                      </a:lvl6pPr>
                      <a:lvl7pPr marL="2743132" algn="l" defTabSz="914378" rtl="0" eaLnBrk="1" latinLnBrk="0" hangingPunct="1">
                        <a:defRPr sz="1800" b="1" kern="1200">
                          <a:solidFill>
                            <a:schemeClr val="lt1"/>
                          </a:solidFill>
                          <a:latin typeface="Calibri" panose="020F0502020204030204"/>
                        </a:defRPr>
                      </a:lvl7pPr>
                      <a:lvl8pPr marL="3200320" algn="l" defTabSz="914378" rtl="0" eaLnBrk="1" latinLnBrk="0" hangingPunct="1">
                        <a:defRPr sz="1800" b="1" kern="1200">
                          <a:solidFill>
                            <a:schemeClr val="lt1"/>
                          </a:solidFill>
                          <a:latin typeface="Calibri" panose="020F0502020204030204"/>
                        </a:defRPr>
                      </a:lvl8pPr>
                      <a:lvl9pPr marL="3657509" algn="l" defTabSz="914378" rtl="0" eaLnBrk="1" latinLnBrk="0" hangingPunct="1">
                        <a:defRPr sz="1800" b="1" kern="1200">
                          <a:solidFill>
                            <a:schemeClr val="lt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b="1" kern="1200">
                          <a:solidFill>
                            <a:schemeClr val="lt1"/>
                          </a:solidFill>
                          <a:latin typeface="Calibri" panose="020F0502020204030204"/>
                        </a:defRPr>
                      </a:lvl1pPr>
                      <a:lvl2pPr marL="457189" algn="l" defTabSz="914378" rtl="0" eaLnBrk="1" latinLnBrk="0" hangingPunct="1">
                        <a:defRPr sz="1800" b="1" kern="1200">
                          <a:solidFill>
                            <a:schemeClr val="lt1"/>
                          </a:solidFill>
                          <a:latin typeface="Calibri" panose="020F0502020204030204"/>
                        </a:defRPr>
                      </a:lvl2pPr>
                      <a:lvl3pPr marL="914378" algn="l" defTabSz="914378" rtl="0" eaLnBrk="1" latinLnBrk="0" hangingPunct="1">
                        <a:defRPr sz="1800" b="1" kern="1200">
                          <a:solidFill>
                            <a:schemeClr val="lt1"/>
                          </a:solidFill>
                          <a:latin typeface="Calibri" panose="020F0502020204030204"/>
                        </a:defRPr>
                      </a:lvl3pPr>
                      <a:lvl4pPr marL="1371566" algn="l" defTabSz="914378" rtl="0" eaLnBrk="1" latinLnBrk="0" hangingPunct="1">
                        <a:defRPr sz="1800" b="1" kern="1200">
                          <a:solidFill>
                            <a:schemeClr val="lt1"/>
                          </a:solidFill>
                          <a:latin typeface="Calibri" panose="020F0502020204030204"/>
                        </a:defRPr>
                      </a:lvl4pPr>
                      <a:lvl5pPr marL="1828754" algn="l" defTabSz="914378" rtl="0" eaLnBrk="1" latinLnBrk="0" hangingPunct="1">
                        <a:defRPr sz="1800" b="1" kern="1200">
                          <a:solidFill>
                            <a:schemeClr val="lt1"/>
                          </a:solidFill>
                          <a:latin typeface="Calibri" panose="020F0502020204030204"/>
                        </a:defRPr>
                      </a:lvl5pPr>
                      <a:lvl6pPr marL="2285943" algn="l" defTabSz="914378" rtl="0" eaLnBrk="1" latinLnBrk="0" hangingPunct="1">
                        <a:defRPr sz="1800" b="1" kern="1200">
                          <a:solidFill>
                            <a:schemeClr val="lt1"/>
                          </a:solidFill>
                          <a:latin typeface="Calibri" panose="020F0502020204030204"/>
                        </a:defRPr>
                      </a:lvl6pPr>
                      <a:lvl7pPr marL="2743132" algn="l" defTabSz="914378" rtl="0" eaLnBrk="1" latinLnBrk="0" hangingPunct="1">
                        <a:defRPr sz="1800" b="1" kern="1200">
                          <a:solidFill>
                            <a:schemeClr val="lt1"/>
                          </a:solidFill>
                          <a:latin typeface="Calibri" panose="020F0502020204030204"/>
                        </a:defRPr>
                      </a:lvl7pPr>
                      <a:lvl8pPr marL="3200320" algn="l" defTabSz="914378" rtl="0" eaLnBrk="1" latinLnBrk="0" hangingPunct="1">
                        <a:defRPr sz="1800" b="1" kern="1200">
                          <a:solidFill>
                            <a:schemeClr val="lt1"/>
                          </a:solidFill>
                          <a:latin typeface="Calibri" panose="020F0502020204030204"/>
                        </a:defRPr>
                      </a:lvl8pPr>
                      <a:lvl9pPr marL="3657509" algn="l" defTabSz="914378" rtl="0" eaLnBrk="1" latinLnBrk="0" hangingPunct="1">
                        <a:defRPr sz="1800" b="1" kern="1200">
                          <a:solidFill>
                            <a:schemeClr val="lt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b="1" kern="1200">
                          <a:solidFill>
                            <a:schemeClr val="lt1"/>
                          </a:solidFill>
                          <a:latin typeface="Calibri" panose="020F0502020204030204"/>
                        </a:defRPr>
                      </a:lvl1pPr>
                      <a:lvl2pPr marL="457189" algn="l" defTabSz="914378" rtl="0" eaLnBrk="1" latinLnBrk="0" hangingPunct="1">
                        <a:defRPr sz="1800" b="1" kern="1200">
                          <a:solidFill>
                            <a:schemeClr val="lt1"/>
                          </a:solidFill>
                          <a:latin typeface="Calibri" panose="020F0502020204030204"/>
                        </a:defRPr>
                      </a:lvl2pPr>
                      <a:lvl3pPr marL="914378" algn="l" defTabSz="914378" rtl="0" eaLnBrk="1" latinLnBrk="0" hangingPunct="1">
                        <a:defRPr sz="1800" b="1" kern="1200">
                          <a:solidFill>
                            <a:schemeClr val="lt1"/>
                          </a:solidFill>
                          <a:latin typeface="Calibri" panose="020F0502020204030204"/>
                        </a:defRPr>
                      </a:lvl3pPr>
                      <a:lvl4pPr marL="1371566" algn="l" defTabSz="914378" rtl="0" eaLnBrk="1" latinLnBrk="0" hangingPunct="1">
                        <a:defRPr sz="1800" b="1" kern="1200">
                          <a:solidFill>
                            <a:schemeClr val="lt1"/>
                          </a:solidFill>
                          <a:latin typeface="Calibri" panose="020F0502020204030204"/>
                        </a:defRPr>
                      </a:lvl4pPr>
                      <a:lvl5pPr marL="1828754" algn="l" defTabSz="914378" rtl="0" eaLnBrk="1" latinLnBrk="0" hangingPunct="1">
                        <a:defRPr sz="1800" b="1" kern="1200">
                          <a:solidFill>
                            <a:schemeClr val="lt1"/>
                          </a:solidFill>
                          <a:latin typeface="Calibri" panose="020F0502020204030204"/>
                        </a:defRPr>
                      </a:lvl5pPr>
                      <a:lvl6pPr marL="2285943" algn="l" defTabSz="914378" rtl="0" eaLnBrk="1" latinLnBrk="0" hangingPunct="1">
                        <a:defRPr sz="1800" b="1" kern="1200">
                          <a:solidFill>
                            <a:schemeClr val="lt1"/>
                          </a:solidFill>
                          <a:latin typeface="Calibri" panose="020F0502020204030204"/>
                        </a:defRPr>
                      </a:lvl6pPr>
                      <a:lvl7pPr marL="2743132" algn="l" defTabSz="914378" rtl="0" eaLnBrk="1" latinLnBrk="0" hangingPunct="1">
                        <a:defRPr sz="1800" b="1" kern="1200">
                          <a:solidFill>
                            <a:schemeClr val="lt1"/>
                          </a:solidFill>
                          <a:latin typeface="Calibri" panose="020F0502020204030204"/>
                        </a:defRPr>
                      </a:lvl7pPr>
                      <a:lvl8pPr marL="3200320" algn="l" defTabSz="914378" rtl="0" eaLnBrk="1" latinLnBrk="0" hangingPunct="1">
                        <a:defRPr sz="1800" b="1" kern="1200">
                          <a:solidFill>
                            <a:schemeClr val="lt1"/>
                          </a:solidFill>
                          <a:latin typeface="Calibri" panose="020F0502020204030204"/>
                        </a:defRPr>
                      </a:lvl8pPr>
                      <a:lvl9pPr marL="3657509" algn="l" defTabSz="914378" rtl="0" eaLnBrk="1" latinLnBrk="0" hangingPunct="1">
                        <a:defRPr sz="1800" b="1" kern="1200">
                          <a:solidFill>
                            <a:schemeClr val="lt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b="1" kern="1200">
                          <a:solidFill>
                            <a:schemeClr val="lt1"/>
                          </a:solidFill>
                          <a:latin typeface="Calibri" panose="020F0502020204030204"/>
                        </a:defRPr>
                      </a:lvl1pPr>
                      <a:lvl2pPr marL="457189" algn="l" defTabSz="914378" rtl="0" eaLnBrk="1" latinLnBrk="0" hangingPunct="1">
                        <a:defRPr sz="1800" b="1" kern="1200">
                          <a:solidFill>
                            <a:schemeClr val="lt1"/>
                          </a:solidFill>
                          <a:latin typeface="Calibri" panose="020F0502020204030204"/>
                        </a:defRPr>
                      </a:lvl2pPr>
                      <a:lvl3pPr marL="914378" algn="l" defTabSz="914378" rtl="0" eaLnBrk="1" latinLnBrk="0" hangingPunct="1">
                        <a:defRPr sz="1800" b="1" kern="1200">
                          <a:solidFill>
                            <a:schemeClr val="lt1"/>
                          </a:solidFill>
                          <a:latin typeface="Calibri" panose="020F0502020204030204"/>
                        </a:defRPr>
                      </a:lvl3pPr>
                      <a:lvl4pPr marL="1371566" algn="l" defTabSz="914378" rtl="0" eaLnBrk="1" latinLnBrk="0" hangingPunct="1">
                        <a:defRPr sz="1800" b="1" kern="1200">
                          <a:solidFill>
                            <a:schemeClr val="lt1"/>
                          </a:solidFill>
                          <a:latin typeface="Calibri" panose="020F0502020204030204"/>
                        </a:defRPr>
                      </a:lvl4pPr>
                      <a:lvl5pPr marL="1828754" algn="l" defTabSz="914378" rtl="0" eaLnBrk="1" latinLnBrk="0" hangingPunct="1">
                        <a:defRPr sz="1800" b="1" kern="1200">
                          <a:solidFill>
                            <a:schemeClr val="lt1"/>
                          </a:solidFill>
                          <a:latin typeface="Calibri" panose="020F0502020204030204"/>
                        </a:defRPr>
                      </a:lvl5pPr>
                      <a:lvl6pPr marL="2285943" algn="l" defTabSz="914378" rtl="0" eaLnBrk="1" latinLnBrk="0" hangingPunct="1">
                        <a:defRPr sz="1800" b="1" kern="1200">
                          <a:solidFill>
                            <a:schemeClr val="lt1"/>
                          </a:solidFill>
                          <a:latin typeface="Calibri" panose="020F0502020204030204"/>
                        </a:defRPr>
                      </a:lvl6pPr>
                      <a:lvl7pPr marL="2743132" algn="l" defTabSz="914378" rtl="0" eaLnBrk="1" latinLnBrk="0" hangingPunct="1">
                        <a:defRPr sz="1800" b="1" kern="1200">
                          <a:solidFill>
                            <a:schemeClr val="lt1"/>
                          </a:solidFill>
                          <a:latin typeface="Calibri" panose="020F0502020204030204"/>
                        </a:defRPr>
                      </a:lvl7pPr>
                      <a:lvl8pPr marL="3200320" algn="l" defTabSz="914378" rtl="0" eaLnBrk="1" latinLnBrk="0" hangingPunct="1">
                        <a:defRPr sz="1800" b="1" kern="1200">
                          <a:solidFill>
                            <a:schemeClr val="lt1"/>
                          </a:solidFill>
                          <a:latin typeface="Calibri" panose="020F0502020204030204"/>
                        </a:defRPr>
                      </a:lvl8pPr>
                      <a:lvl9pPr marL="3657509" algn="l" defTabSz="914378" rtl="0" eaLnBrk="1" latinLnBrk="0" hangingPunct="1">
                        <a:defRPr sz="1800" b="1" kern="1200">
                          <a:solidFill>
                            <a:schemeClr val="lt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b="1" kern="1200">
                          <a:solidFill>
                            <a:schemeClr val="lt1"/>
                          </a:solidFill>
                          <a:latin typeface="Calibri" panose="020F0502020204030204"/>
                        </a:defRPr>
                      </a:lvl1pPr>
                      <a:lvl2pPr marL="457189" algn="l" defTabSz="914378" rtl="0" eaLnBrk="1" latinLnBrk="0" hangingPunct="1">
                        <a:defRPr sz="1800" b="1" kern="1200">
                          <a:solidFill>
                            <a:schemeClr val="lt1"/>
                          </a:solidFill>
                          <a:latin typeface="Calibri" panose="020F0502020204030204"/>
                        </a:defRPr>
                      </a:lvl2pPr>
                      <a:lvl3pPr marL="914378" algn="l" defTabSz="914378" rtl="0" eaLnBrk="1" latinLnBrk="0" hangingPunct="1">
                        <a:defRPr sz="1800" b="1" kern="1200">
                          <a:solidFill>
                            <a:schemeClr val="lt1"/>
                          </a:solidFill>
                          <a:latin typeface="Calibri" panose="020F0502020204030204"/>
                        </a:defRPr>
                      </a:lvl3pPr>
                      <a:lvl4pPr marL="1371566" algn="l" defTabSz="914378" rtl="0" eaLnBrk="1" latinLnBrk="0" hangingPunct="1">
                        <a:defRPr sz="1800" b="1" kern="1200">
                          <a:solidFill>
                            <a:schemeClr val="lt1"/>
                          </a:solidFill>
                          <a:latin typeface="Calibri" panose="020F0502020204030204"/>
                        </a:defRPr>
                      </a:lvl4pPr>
                      <a:lvl5pPr marL="1828754" algn="l" defTabSz="914378" rtl="0" eaLnBrk="1" latinLnBrk="0" hangingPunct="1">
                        <a:defRPr sz="1800" b="1" kern="1200">
                          <a:solidFill>
                            <a:schemeClr val="lt1"/>
                          </a:solidFill>
                          <a:latin typeface="Calibri" panose="020F0502020204030204"/>
                        </a:defRPr>
                      </a:lvl5pPr>
                      <a:lvl6pPr marL="2285943" algn="l" defTabSz="914378" rtl="0" eaLnBrk="1" latinLnBrk="0" hangingPunct="1">
                        <a:defRPr sz="1800" b="1" kern="1200">
                          <a:solidFill>
                            <a:schemeClr val="lt1"/>
                          </a:solidFill>
                          <a:latin typeface="Calibri" panose="020F0502020204030204"/>
                        </a:defRPr>
                      </a:lvl6pPr>
                      <a:lvl7pPr marL="2743132" algn="l" defTabSz="914378" rtl="0" eaLnBrk="1" latinLnBrk="0" hangingPunct="1">
                        <a:defRPr sz="1800" b="1" kern="1200">
                          <a:solidFill>
                            <a:schemeClr val="lt1"/>
                          </a:solidFill>
                          <a:latin typeface="Calibri" panose="020F0502020204030204"/>
                        </a:defRPr>
                      </a:lvl7pPr>
                      <a:lvl8pPr marL="3200320" algn="l" defTabSz="914378" rtl="0" eaLnBrk="1" latinLnBrk="0" hangingPunct="1">
                        <a:defRPr sz="1800" b="1" kern="1200">
                          <a:solidFill>
                            <a:schemeClr val="lt1"/>
                          </a:solidFill>
                          <a:latin typeface="Calibri" panose="020F0502020204030204"/>
                        </a:defRPr>
                      </a:lvl8pPr>
                      <a:lvl9pPr marL="3657509" algn="l" defTabSz="914378" rtl="0" eaLnBrk="1" latinLnBrk="0" hangingPunct="1">
                        <a:defRPr sz="1800" b="1" kern="1200">
                          <a:solidFill>
                            <a:schemeClr val="lt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b="1" kern="1200">
                          <a:solidFill>
                            <a:schemeClr val="lt1"/>
                          </a:solidFill>
                          <a:latin typeface="Calibri" panose="020F0502020204030204"/>
                        </a:defRPr>
                      </a:lvl1pPr>
                      <a:lvl2pPr marL="457189" algn="l" defTabSz="914378" rtl="0" eaLnBrk="1" latinLnBrk="0" hangingPunct="1">
                        <a:defRPr sz="1800" b="1" kern="1200">
                          <a:solidFill>
                            <a:schemeClr val="lt1"/>
                          </a:solidFill>
                          <a:latin typeface="Calibri" panose="020F0502020204030204"/>
                        </a:defRPr>
                      </a:lvl2pPr>
                      <a:lvl3pPr marL="914378" algn="l" defTabSz="914378" rtl="0" eaLnBrk="1" latinLnBrk="0" hangingPunct="1">
                        <a:defRPr sz="1800" b="1" kern="1200">
                          <a:solidFill>
                            <a:schemeClr val="lt1"/>
                          </a:solidFill>
                          <a:latin typeface="Calibri" panose="020F0502020204030204"/>
                        </a:defRPr>
                      </a:lvl3pPr>
                      <a:lvl4pPr marL="1371566" algn="l" defTabSz="914378" rtl="0" eaLnBrk="1" latinLnBrk="0" hangingPunct="1">
                        <a:defRPr sz="1800" b="1" kern="1200">
                          <a:solidFill>
                            <a:schemeClr val="lt1"/>
                          </a:solidFill>
                          <a:latin typeface="Calibri" panose="020F0502020204030204"/>
                        </a:defRPr>
                      </a:lvl4pPr>
                      <a:lvl5pPr marL="1828754" algn="l" defTabSz="914378" rtl="0" eaLnBrk="1" latinLnBrk="0" hangingPunct="1">
                        <a:defRPr sz="1800" b="1" kern="1200">
                          <a:solidFill>
                            <a:schemeClr val="lt1"/>
                          </a:solidFill>
                          <a:latin typeface="Calibri" panose="020F0502020204030204"/>
                        </a:defRPr>
                      </a:lvl5pPr>
                      <a:lvl6pPr marL="2285943" algn="l" defTabSz="914378" rtl="0" eaLnBrk="1" latinLnBrk="0" hangingPunct="1">
                        <a:defRPr sz="1800" b="1" kern="1200">
                          <a:solidFill>
                            <a:schemeClr val="lt1"/>
                          </a:solidFill>
                          <a:latin typeface="Calibri" panose="020F0502020204030204"/>
                        </a:defRPr>
                      </a:lvl6pPr>
                      <a:lvl7pPr marL="2743132" algn="l" defTabSz="914378" rtl="0" eaLnBrk="1" latinLnBrk="0" hangingPunct="1">
                        <a:defRPr sz="1800" b="1" kern="1200">
                          <a:solidFill>
                            <a:schemeClr val="lt1"/>
                          </a:solidFill>
                          <a:latin typeface="Calibri" panose="020F0502020204030204"/>
                        </a:defRPr>
                      </a:lvl7pPr>
                      <a:lvl8pPr marL="3200320" algn="l" defTabSz="914378" rtl="0" eaLnBrk="1" latinLnBrk="0" hangingPunct="1">
                        <a:defRPr sz="1800" b="1" kern="1200">
                          <a:solidFill>
                            <a:schemeClr val="lt1"/>
                          </a:solidFill>
                          <a:latin typeface="Calibri" panose="020F0502020204030204"/>
                        </a:defRPr>
                      </a:lvl8pPr>
                      <a:lvl9pPr marL="3657509" algn="l" defTabSz="914378" rtl="0" eaLnBrk="1" latinLnBrk="0" hangingPunct="1">
                        <a:defRPr sz="1800" b="1" kern="1200">
                          <a:solidFill>
                            <a:schemeClr val="lt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b="1" kern="1200">
                          <a:solidFill>
                            <a:schemeClr val="lt1"/>
                          </a:solidFill>
                          <a:latin typeface="Calibri" panose="020F0502020204030204"/>
                        </a:defRPr>
                      </a:lvl1pPr>
                      <a:lvl2pPr marL="457189" algn="l" defTabSz="914378" rtl="0" eaLnBrk="1" latinLnBrk="0" hangingPunct="1">
                        <a:defRPr sz="1800" b="1" kern="1200">
                          <a:solidFill>
                            <a:schemeClr val="lt1"/>
                          </a:solidFill>
                          <a:latin typeface="Calibri" panose="020F0502020204030204"/>
                        </a:defRPr>
                      </a:lvl2pPr>
                      <a:lvl3pPr marL="914378" algn="l" defTabSz="914378" rtl="0" eaLnBrk="1" latinLnBrk="0" hangingPunct="1">
                        <a:defRPr sz="1800" b="1" kern="1200">
                          <a:solidFill>
                            <a:schemeClr val="lt1"/>
                          </a:solidFill>
                          <a:latin typeface="Calibri" panose="020F0502020204030204"/>
                        </a:defRPr>
                      </a:lvl3pPr>
                      <a:lvl4pPr marL="1371566" algn="l" defTabSz="914378" rtl="0" eaLnBrk="1" latinLnBrk="0" hangingPunct="1">
                        <a:defRPr sz="1800" b="1" kern="1200">
                          <a:solidFill>
                            <a:schemeClr val="lt1"/>
                          </a:solidFill>
                          <a:latin typeface="Calibri" panose="020F0502020204030204"/>
                        </a:defRPr>
                      </a:lvl4pPr>
                      <a:lvl5pPr marL="1828754" algn="l" defTabSz="914378" rtl="0" eaLnBrk="1" latinLnBrk="0" hangingPunct="1">
                        <a:defRPr sz="1800" b="1" kern="1200">
                          <a:solidFill>
                            <a:schemeClr val="lt1"/>
                          </a:solidFill>
                          <a:latin typeface="Calibri" panose="020F0502020204030204"/>
                        </a:defRPr>
                      </a:lvl5pPr>
                      <a:lvl6pPr marL="2285943" algn="l" defTabSz="914378" rtl="0" eaLnBrk="1" latinLnBrk="0" hangingPunct="1">
                        <a:defRPr sz="1800" b="1" kern="1200">
                          <a:solidFill>
                            <a:schemeClr val="lt1"/>
                          </a:solidFill>
                          <a:latin typeface="Calibri" panose="020F0502020204030204"/>
                        </a:defRPr>
                      </a:lvl6pPr>
                      <a:lvl7pPr marL="2743132" algn="l" defTabSz="914378" rtl="0" eaLnBrk="1" latinLnBrk="0" hangingPunct="1">
                        <a:defRPr sz="1800" b="1" kern="1200">
                          <a:solidFill>
                            <a:schemeClr val="lt1"/>
                          </a:solidFill>
                          <a:latin typeface="Calibri" panose="020F0502020204030204"/>
                        </a:defRPr>
                      </a:lvl7pPr>
                      <a:lvl8pPr marL="3200320" algn="l" defTabSz="914378" rtl="0" eaLnBrk="1" latinLnBrk="0" hangingPunct="1">
                        <a:defRPr sz="1800" b="1" kern="1200">
                          <a:solidFill>
                            <a:schemeClr val="lt1"/>
                          </a:solidFill>
                          <a:latin typeface="Calibri" panose="020F0502020204030204"/>
                        </a:defRPr>
                      </a:lvl8pPr>
                      <a:lvl9pPr marL="3657509" algn="l" defTabSz="914378" rtl="0" eaLnBrk="1" latinLnBrk="0" hangingPunct="1">
                        <a:defRPr sz="1800" b="1" kern="1200">
                          <a:solidFill>
                            <a:schemeClr val="lt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b="1" kern="1200">
                          <a:solidFill>
                            <a:schemeClr val="lt1"/>
                          </a:solidFill>
                          <a:latin typeface="Calibri" panose="020F0502020204030204"/>
                        </a:defRPr>
                      </a:lvl1pPr>
                      <a:lvl2pPr marL="457189" algn="l" defTabSz="914378" rtl="0" eaLnBrk="1" latinLnBrk="0" hangingPunct="1">
                        <a:defRPr sz="1800" b="1" kern="1200">
                          <a:solidFill>
                            <a:schemeClr val="lt1"/>
                          </a:solidFill>
                          <a:latin typeface="Calibri" panose="020F0502020204030204"/>
                        </a:defRPr>
                      </a:lvl2pPr>
                      <a:lvl3pPr marL="914378" algn="l" defTabSz="914378" rtl="0" eaLnBrk="1" latinLnBrk="0" hangingPunct="1">
                        <a:defRPr sz="1800" b="1" kern="1200">
                          <a:solidFill>
                            <a:schemeClr val="lt1"/>
                          </a:solidFill>
                          <a:latin typeface="Calibri" panose="020F0502020204030204"/>
                        </a:defRPr>
                      </a:lvl3pPr>
                      <a:lvl4pPr marL="1371566" algn="l" defTabSz="914378" rtl="0" eaLnBrk="1" latinLnBrk="0" hangingPunct="1">
                        <a:defRPr sz="1800" b="1" kern="1200">
                          <a:solidFill>
                            <a:schemeClr val="lt1"/>
                          </a:solidFill>
                          <a:latin typeface="Calibri" panose="020F0502020204030204"/>
                        </a:defRPr>
                      </a:lvl4pPr>
                      <a:lvl5pPr marL="1828754" algn="l" defTabSz="914378" rtl="0" eaLnBrk="1" latinLnBrk="0" hangingPunct="1">
                        <a:defRPr sz="1800" b="1" kern="1200">
                          <a:solidFill>
                            <a:schemeClr val="lt1"/>
                          </a:solidFill>
                          <a:latin typeface="Calibri" panose="020F0502020204030204"/>
                        </a:defRPr>
                      </a:lvl5pPr>
                      <a:lvl6pPr marL="2285943" algn="l" defTabSz="914378" rtl="0" eaLnBrk="1" latinLnBrk="0" hangingPunct="1">
                        <a:defRPr sz="1800" b="1" kern="1200">
                          <a:solidFill>
                            <a:schemeClr val="lt1"/>
                          </a:solidFill>
                          <a:latin typeface="Calibri" panose="020F0502020204030204"/>
                        </a:defRPr>
                      </a:lvl6pPr>
                      <a:lvl7pPr marL="2743132" algn="l" defTabSz="914378" rtl="0" eaLnBrk="1" latinLnBrk="0" hangingPunct="1">
                        <a:defRPr sz="1800" b="1" kern="1200">
                          <a:solidFill>
                            <a:schemeClr val="lt1"/>
                          </a:solidFill>
                          <a:latin typeface="Calibri" panose="020F0502020204030204"/>
                        </a:defRPr>
                      </a:lvl7pPr>
                      <a:lvl8pPr marL="3200320" algn="l" defTabSz="914378" rtl="0" eaLnBrk="1" latinLnBrk="0" hangingPunct="1">
                        <a:defRPr sz="1800" b="1" kern="1200">
                          <a:solidFill>
                            <a:schemeClr val="lt1"/>
                          </a:solidFill>
                          <a:latin typeface="Calibri" panose="020F0502020204030204"/>
                        </a:defRPr>
                      </a:lvl8pPr>
                      <a:lvl9pPr marL="3657509" algn="l" defTabSz="914378" rtl="0" eaLnBrk="1" latinLnBrk="0" hangingPunct="1">
                        <a:defRPr sz="1800" b="1" kern="1200">
                          <a:solidFill>
                            <a:schemeClr val="lt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b="1" kern="1200">
                          <a:solidFill>
                            <a:schemeClr val="lt1"/>
                          </a:solidFill>
                          <a:latin typeface="Calibri" panose="020F0502020204030204"/>
                        </a:defRPr>
                      </a:lvl1pPr>
                      <a:lvl2pPr marL="457189" algn="l" defTabSz="914378" rtl="0" eaLnBrk="1" latinLnBrk="0" hangingPunct="1">
                        <a:defRPr sz="1800" b="1" kern="1200">
                          <a:solidFill>
                            <a:schemeClr val="lt1"/>
                          </a:solidFill>
                          <a:latin typeface="Calibri" panose="020F0502020204030204"/>
                        </a:defRPr>
                      </a:lvl2pPr>
                      <a:lvl3pPr marL="914378" algn="l" defTabSz="914378" rtl="0" eaLnBrk="1" latinLnBrk="0" hangingPunct="1">
                        <a:defRPr sz="1800" b="1" kern="1200">
                          <a:solidFill>
                            <a:schemeClr val="lt1"/>
                          </a:solidFill>
                          <a:latin typeface="Calibri" panose="020F0502020204030204"/>
                        </a:defRPr>
                      </a:lvl3pPr>
                      <a:lvl4pPr marL="1371566" algn="l" defTabSz="914378" rtl="0" eaLnBrk="1" latinLnBrk="0" hangingPunct="1">
                        <a:defRPr sz="1800" b="1" kern="1200">
                          <a:solidFill>
                            <a:schemeClr val="lt1"/>
                          </a:solidFill>
                          <a:latin typeface="Calibri" panose="020F0502020204030204"/>
                        </a:defRPr>
                      </a:lvl4pPr>
                      <a:lvl5pPr marL="1828754" algn="l" defTabSz="914378" rtl="0" eaLnBrk="1" latinLnBrk="0" hangingPunct="1">
                        <a:defRPr sz="1800" b="1" kern="1200">
                          <a:solidFill>
                            <a:schemeClr val="lt1"/>
                          </a:solidFill>
                          <a:latin typeface="Calibri" panose="020F0502020204030204"/>
                        </a:defRPr>
                      </a:lvl5pPr>
                      <a:lvl6pPr marL="2285943" algn="l" defTabSz="914378" rtl="0" eaLnBrk="1" latinLnBrk="0" hangingPunct="1">
                        <a:defRPr sz="1800" b="1" kern="1200">
                          <a:solidFill>
                            <a:schemeClr val="lt1"/>
                          </a:solidFill>
                          <a:latin typeface="Calibri" panose="020F0502020204030204"/>
                        </a:defRPr>
                      </a:lvl6pPr>
                      <a:lvl7pPr marL="2743132" algn="l" defTabSz="914378" rtl="0" eaLnBrk="1" latinLnBrk="0" hangingPunct="1">
                        <a:defRPr sz="1800" b="1" kern="1200">
                          <a:solidFill>
                            <a:schemeClr val="lt1"/>
                          </a:solidFill>
                          <a:latin typeface="Calibri" panose="020F0502020204030204"/>
                        </a:defRPr>
                      </a:lvl7pPr>
                      <a:lvl8pPr marL="3200320" algn="l" defTabSz="914378" rtl="0" eaLnBrk="1" latinLnBrk="0" hangingPunct="1">
                        <a:defRPr sz="1800" b="1" kern="1200">
                          <a:solidFill>
                            <a:schemeClr val="lt1"/>
                          </a:solidFill>
                          <a:latin typeface="Calibri" panose="020F0502020204030204"/>
                        </a:defRPr>
                      </a:lvl8pPr>
                      <a:lvl9pPr marL="3657509" algn="l" defTabSz="914378" rtl="0" eaLnBrk="1" latinLnBrk="0" hangingPunct="1">
                        <a:defRPr sz="1800" b="1" kern="1200">
                          <a:solidFill>
                            <a:schemeClr val="lt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b="1" kern="1200">
                          <a:solidFill>
                            <a:schemeClr val="lt1"/>
                          </a:solidFill>
                          <a:latin typeface="Calibri" panose="020F0502020204030204"/>
                        </a:defRPr>
                      </a:lvl1pPr>
                      <a:lvl2pPr marL="457189" algn="l" defTabSz="914378" rtl="0" eaLnBrk="1" latinLnBrk="0" hangingPunct="1">
                        <a:defRPr sz="1800" b="1" kern="1200">
                          <a:solidFill>
                            <a:schemeClr val="lt1"/>
                          </a:solidFill>
                          <a:latin typeface="Calibri" panose="020F0502020204030204"/>
                        </a:defRPr>
                      </a:lvl2pPr>
                      <a:lvl3pPr marL="914378" algn="l" defTabSz="914378" rtl="0" eaLnBrk="1" latinLnBrk="0" hangingPunct="1">
                        <a:defRPr sz="1800" b="1" kern="1200">
                          <a:solidFill>
                            <a:schemeClr val="lt1"/>
                          </a:solidFill>
                          <a:latin typeface="Calibri" panose="020F0502020204030204"/>
                        </a:defRPr>
                      </a:lvl3pPr>
                      <a:lvl4pPr marL="1371566" algn="l" defTabSz="914378" rtl="0" eaLnBrk="1" latinLnBrk="0" hangingPunct="1">
                        <a:defRPr sz="1800" b="1" kern="1200">
                          <a:solidFill>
                            <a:schemeClr val="lt1"/>
                          </a:solidFill>
                          <a:latin typeface="Calibri" panose="020F0502020204030204"/>
                        </a:defRPr>
                      </a:lvl4pPr>
                      <a:lvl5pPr marL="1828754" algn="l" defTabSz="914378" rtl="0" eaLnBrk="1" latinLnBrk="0" hangingPunct="1">
                        <a:defRPr sz="1800" b="1" kern="1200">
                          <a:solidFill>
                            <a:schemeClr val="lt1"/>
                          </a:solidFill>
                          <a:latin typeface="Calibri" panose="020F0502020204030204"/>
                        </a:defRPr>
                      </a:lvl5pPr>
                      <a:lvl6pPr marL="2285943" algn="l" defTabSz="914378" rtl="0" eaLnBrk="1" latinLnBrk="0" hangingPunct="1">
                        <a:defRPr sz="1800" b="1" kern="1200">
                          <a:solidFill>
                            <a:schemeClr val="lt1"/>
                          </a:solidFill>
                          <a:latin typeface="Calibri" panose="020F0502020204030204"/>
                        </a:defRPr>
                      </a:lvl6pPr>
                      <a:lvl7pPr marL="2743132" algn="l" defTabSz="914378" rtl="0" eaLnBrk="1" latinLnBrk="0" hangingPunct="1">
                        <a:defRPr sz="1800" b="1" kern="1200">
                          <a:solidFill>
                            <a:schemeClr val="lt1"/>
                          </a:solidFill>
                          <a:latin typeface="Calibri" panose="020F0502020204030204"/>
                        </a:defRPr>
                      </a:lvl7pPr>
                      <a:lvl8pPr marL="3200320" algn="l" defTabSz="914378" rtl="0" eaLnBrk="1" latinLnBrk="0" hangingPunct="1">
                        <a:defRPr sz="1800" b="1" kern="1200">
                          <a:solidFill>
                            <a:schemeClr val="lt1"/>
                          </a:solidFill>
                          <a:latin typeface="Calibri" panose="020F0502020204030204"/>
                        </a:defRPr>
                      </a:lvl8pPr>
                      <a:lvl9pPr marL="3657509" algn="l" defTabSz="914378" rtl="0" eaLnBrk="1" latinLnBrk="0" hangingPunct="1">
                        <a:defRPr sz="1800" b="1" kern="1200">
                          <a:solidFill>
                            <a:schemeClr val="lt1"/>
                          </a:solidFill>
                          <a:latin typeface="Calibri" panose="020F0502020204030204"/>
                        </a:defRPr>
                      </a:lvl9pPr>
                    </a:lstStyle>
                    <a:p>
                      <a:endParaRPr lang="en-GB" sz="100"/>
                    </a:p>
                  </a:txBody>
                  <a:tcPr marL="0" marR="0">
                    <a:lnL w="19050" cap="flat" cmpd="sng" algn="ctr">
                      <a:solidFill>
                        <a:srgbClr val="000000"/>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b="1" kern="1200">
                          <a:solidFill>
                            <a:schemeClr val="lt1"/>
                          </a:solidFill>
                          <a:latin typeface="Calibri" panose="020F0502020204030204"/>
                        </a:defRPr>
                      </a:lvl1pPr>
                      <a:lvl2pPr marL="457189" algn="l" defTabSz="914378" rtl="0" eaLnBrk="1" latinLnBrk="0" hangingPunct="1">
                        <a:defRPr sz="1800" b="1" kern="1200">
                          <a:solidFill>
                            <a:schemeClr val="lt1"/>
                          </a:solidFill>
                          <a:latin typeface="Calibri" panose="020F0502020204030204"/>
                        </a:defRPr>
                      </a:lvl2pPr>
                      <a:lvl3pPr marL="914378" algn="l" defTabSz="914378" rtl="0" eaLnBrk="1" latinLnBrk="0" hangingPunct="1">
                        <a:defRPr sz="1800" b="1" kern="1200">
                          <a:solidFill>
                            <a:schemeClr val="lt1"/>
                          </a:solidFill>
                          <a:latin typeface="Calibri" panose="020F0502020204030204"/>
                        </a:defRPr>
                      </a:lvl3pPr>
                      <a:lvl4pPr marL="1371566" algn="l" defTabSz="914378" rtl="0" eaLnBrk="1" latinLnBrk="0" hangingPunct="1">
                        <a:defRPr sz="1800" b="1" kern="1200">
                          <a:solidFill>
                            <a:schemeClr val="lt1"/>
                          </a:solidFill>
                          <a:latin typeface="Calibri" panose="020F0502020204030204"/>
                        </a:defRPr>
                      </a:lvl4pPr>
                      <a:lvl5pPr marL="1828754" algn="l" defTabSz="914378" rtl="0" eaLnBrk="1" latinLnBrk="0" hangingPunct="1">
                        <a:defRPr sz="1800" b="1" kern="1200">
                          <a:solidFill>
                            <a:schemeClr val="lt1"/>
                          </a:solidFill>
                          <a:latin typeface="Calibri" panose="020F0502020204030204"/>
                        </a:defRPr>
                      </a:lvl5pPr>
                      <a:lvl6pPr marL="2285943" algn="l" defTabSz="914378" rtl="0" eaLnBrk="1" latinLnBrk="0" hangingPunct="1">
                        <a:defRPr sz="1800" b="1" kern="1200">
                          <a:solidFill>
                            <a:schemeClr val="lt1"/>
                          </a:solidFill>
                          <a:latin typeface="Calibri" panose="020F0502020204030204"/>
                        </a:defRPr>
                      </a:lvl6pPr>
                      <a:lvl7pPr marL="2743132" algn="l" defTabSz="914378" rtl="0" eaLnBrk="1" latinLnBrk="0" hangingPunct="1">
                        <a:defRPr sz="1800" b="1" kern="1200">
                          <a:solidFill>
                            <a:schemeClr val="lt1"/>
                          </a:solidFill>
                          <a:latin typeface="Calibri" panose="020F0502020204030204"/>
                        </a:defRPr>
                      </a:lvl7pPr>
                      <a:lvl8pPr marL="3200320" algn="l" defTabSz="914378" rtl="0" eaLnBrk="1" latinLnBrk="0" hangingPunct="1">
                        <a:defRPr sz="1800" b="1" kern="1200">
                          <a:solidFill>
                            <a:schemeClr val="lt1"/>
                          </a:solidFill>
                          <a:latin typeface="Calibri" panose="020F0502020204030204"/>
                        </a:defRPr>
                      </a:lvl8pPr>
                      <a:lvl9pPr marL="3657509" algn="l" defTabSz="914378" rtl="0" eaLnBrk="1" latinLnBrk="0" hangingPunct="1">
                        <a:defRPr sz="1800" b="1" kern="1200">
                          <a:solidFill>
                            <a:schemeClr val="lt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b="1" kern="1200">
                          <a:solidFill>
                            <a:schemeClr val="lt1"/>
                          </a:solidFill>
                          <a:latin typeface="Calibri" panose="020F0502020204030204"/>
                        </a:defRPr>
                      </a:lvl1pPr>
                      <a:lvl2pPr marL="457189" algn="l" defTabSz="914378" rtl="0" eaLnBrk="1" latinLnBrk="0" hangingPunct="1">
                        <a:defRPr sz="1800" b="1" kern="1200">
                          <a:solidFill>
                            <a:schemeClr val="lt1"/>
                          </a:solidFill>
                          <a:latin typeface="Calibri" panose="020F0502020204030204"/>
                        </a:defRPr>
                      </a:lvl2pPr>
                      <a:lvl3pPr marL="914378" algn="l" defTabSz="914378" rtl="0" eaLnBrk="1" latinLnBrk="0" hangingPunct="1">
                        <a:defRPr sz="1800" b="1" kern="1200">
                          <a:solidFill>
                            <a:schemeClr val="lt1"/>
                          </a:solidFill>
                          <a:latin typeface="Calibri" panose="020F0502020204030204"/>
                        </a:defRPr>
                      </a:lvl3pPr>
                      <a:lvl4pPr marL="1371566" algn="l" defTabSz="914378" rtl="0" eaLnBrk="1" latinLnBrk="0" hangingPunct="1">
                        <a:defRPr sz="1800" b="1" kern="1200">
                          <a:solidFill>
                            <a:schemeClr val="lt1"/>
                          </a:solidFill>
                          <a:latin typeface="Calibri" panose="020F0502020204030204"/>
                        </a:defRPr>
                      </a:lvl4pPr>
                      <a:lvl5pPr marL="1828754" algn="l" defTabSz="914378" rtl="0" eaLnBrk="1" latinLnBrk="0" hangingPunct="1">
                        <a:defRPr sz="1800" b="1" kern="1200">
                          <a:solidFill>
                            <a:schemeClr val="lt1"/>
                          </a:solidFill>
                          <a:latin typeface="Calibri" panose="020F0502020204030204"/>
                        </a:defRPr>
                      </a:lvl5pPr>
                      <a:lvl6pPr marL="2285943" algn="l" defTabSz="914378" rtl="0" eaLnBrk="1" latinLnBrk="0" hangingPunct="1">
                        <a:defRPr sz="1800" b="1" kern="1200">
                          <a:solidFill>
                            <a:schemeClr val="lt1"/>
                          </a:solidFill>
                          <a:latin typeface="Calibri" panose="020F0502020204030204"/>
                        </a:defRPr>
                      </a:lvl6pPr>
                      <a:lvl7pPr marL="2743132" algn="l" defTabSz="914378" rtl="0" eaLnBrk="1" latinLnBrk="0" hangingPunct="1">
                        <a:defRPr sz="1800" b="1" kern="1200">
                          <a:solidFill>
                            <a:schemeClr val="lt1"/>
                          </a:solidFill>
                          <a:latin typeface="Calibri" panose="020F0502020204030204"/>
                        </a:defRPr>
                      </a:lvl7pPr>
                      <a:lvl8pPr marL="3200320" algn="l" defTabSz="914378" rtl="0" eaLnBrk="1" latinLnBrk="0" hangingPunct="1">
                        <a:defRPr sz="1800" b="1" kern="1200">
                          <a:solidFill>
                            <a:schemeClr val="lt1"/>
                          </a:solidFill>
                          <a:latin typeface="Calibri" panose="020F0502020204030204"/>
                        </a:defRPr>
                      </a:lvl8pPr>
                      <a:lvl9pPr marL="3657509" algn="l" defTabSz="914378" rtl="0" eaLnBrk="1" latinLnBrk="0" hangingPunct="1">
                        <a:defRPr sz="1800" b="1" kern="1200">
                          <a:solidFill>
                            <a:schemeClr val="lt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b="1" kern="1200">
                          <a:solidFill>
                            <a:schemeClr val="lt1"/>
                          </a:solidFill>
                          <a:latin typeface="Calibri" panose="020F0502020204030204"/>
                        </a:defRPr>
                      </a:lvl1pPr>
                      <a:lvl2pPr marL="457189" algn="l" defTabSz="914378" rtl="0" eaLnBrk="1" latinLnBrk="0" hangingPunct="1">
                        <a:defRPr sz="1800" b="1" kern="1200">
                          <a:solidFill>
                            <a:schemeClr val="lt1"/>
                          </a:solidFill>
                          <a:latin typeface="Calibri" panose="020F0502020204030204"/>
                        </a:defRPr>
                      </a:lvl2pPr>
                      <a:lvl3pPr marL="914378" algn="l" defTabSz="914378" rtl="0" eaLnBrk="1" latinLnBrk="0" hangingPunct="1">
                        <a:defRPr sz="1800" b="1" kern="1200">
                          <a:solidFill>
                            <a:schemeClr val="lt1"/>
                          </a:solidFill>
                          <a:latin typeface="Calibri" panose="020F0502020204030204"/>
                        </a:defRPr>
                      </a:lvl3pPr>
                      <a:lvl4pPr marL="1371566" algn="l" defTabSz="914378" rtl="0" eaLnBrk="1" latinLnBrk="0" hangingPunct="1">
                        <a:defRPr sz="1800" b="1" kern="1200">
                          <a:solidFill>
                            <a:schemeClr val="lt1"/>
                          </a:solidFill>
                          <a:latin typeface="Calibri" panose="020F0502020204030204"/>
                        </a:defRPr>
                      </a:lvl4pPr>
                      <a:lvl5pPr marL="1828754" algn="l" defTabSz="914378" rtl="0" eaLnBrk="1" latinLnBrk="0" hangingPunct="1">
                        <a:defRPr sz="1800" b="1" kern="1200">
                          <a:solidFill>
                            <a:schemeClr val="lt1"/>
                          </a:solidFill>
                          <a:latin typeface="Calibri" panose="020F0502020204030204"/>
                        </a:defRPr>
                      </a:lvl5pPr>
                      <a:lvl6pPr marL="2285943" algn="l" defTabSz="914378" rtl="0" eaLnBrk="1" latinLnBrk="0" hangingPunct="1">
                        <a:defRPr sz="1800" b="1" kern="1200">
                          <a:solidFill>
                            <a:schemeClr val="lt1"/>
                          </a:solidFill>
                          <a:latin typeface="Calibri" panose="020F0502020204030204"/>
                        </a:defRPr>
                      </a:lvl6pPr>
                      <a:lvl7pPr marL="2743132" algn="l" defTabSz="914378" rtl="0" eaLnBrk="1" latinLnBrk="0" hangingPunct="1">
                        <a:defRPr sz="1800" b="1" kern="1200">
                          <a:solidFill>
                            <a:schemeClr val="lt1"/>
                          </a:solidFill>
                          <a:latin typeface="Calibri" panose="020F0502020204030204"/>
                        </a:defRPr>
                      </a:lvl7pPr>
                      <a:lvl8pPr marL="3200320" algn="l" defTabSz="914378" rtl="0" eaLnBrk="1" latinLnBrk="0" hangingPunct="1">
                        <a:defRPr sz="1800" b="1" kern="1200">
                          <a:solidFill>
                            <a:schemeClr val="lt1"/>
                          </a:solidFill>
                          <a:latin typeface="Calibri" panose="020F0502020204030204"/>
                        </a:defRPr>
                      </a:lvl8pPr>
                      <a:lvl9pPr marL="3657509" algn="l" defTabSz="914378" rtl="0" eaLnBrk="1" latinLnBrk="0" hangingPunct="1">
                        <a:defRPr sz="1800" b="1" kern="1200">
                          <a:solidFill>
                            <a:schemeClr val="lt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b="1" kern="1200">
                          <a:solidFill>
                            <a:schemeClr val="lt1"/>
                          </a:solidFill>
                          <a:latin typeface="Calibri" panose="020F0502020204030204"/>
                        </a:defRPr>
                      </a:lvl1pPr>
                      <a:lvl2pPr marL="457189" algn="l" defTabSz="914378" rtl="0" eaLnBrk="1" latinLnBrk="0" hangingPunct="1">
                        <a:defRPr sz="1800" b="1" kern="1200">
                          <a:solidFill>
                            <a:schemeClr val="lt1"/>
                          </a:solidFill>
                          <a:latin typeface="Calibri" panose="020F0502020204030204"/>
                        </a:defRPr>
                      </a:lvl2pPr>
                      <a:lvl3pPr marL="914378" algn="l" defTabSz="914378" rtl="0" eaLnBrk="1" latinLnBrk="0" hangingPunct="1">
                        <a:defRPr sz="1800" b="1" kern="1200">
                          <a:solidFill>
                            <a:schemeClr val="lt1"/>
                          </a:solidFill>
                          <a:latin typeface="Calibri" panose="020F0502020204030204"/>
                        </a:defRPr>
                      </a:lvl3pPr>
                      <a:lvl4pPr marL="1371566" algn="l" defTabSz="914378" rtl="0" eaLnBrk="1" latinLnBrk="0" hangingPunct="1">
                        <a:defRPr sz="1800" b="1" kern="1200">
                          <a:solidFill>
                            <a:schemeClr val="lt1"/>
                          </a:solidFill>
                          <a:latin typeface="Calibri" panose="020F0502020204030204"/>
                        </a:defRPr>
                      </a:lvl4pPr>
                      <a:lvl5pPr marL="1828754" algn="l" defTabSz="914378" rtl="0" eaLnBrk="1" latinLnBrk="0" hangingPunct="1">
                        <a:defRPr sz="1800" b="1" kern="1200">
                          <a:solidFill>
                            <a:schemeClr val="lt1"/>
                          </a:solidFill>
                          <a:latin typeface="Calibri" panose="020F0502020204030204"/>
                        </a:defRPr>
                      </a:lvl5pPr>
                      <a:lvl6pPr marL="2285943" algn="l" defTabSz="914378" rtl="0" eaLnBrk="1" latinLnBrk="0" hangingPunct="1">
                        <a:defRPr sz="1800" b="1" kern="1200">
                          <a:solidFill>
                            <a:schemeClr val="lt1"/>
                          </a:solidFill>
                          <a:latin typeface="Calibri" panose="020F0502020204030204"/>
                        </a:defRPr>
                      </a:lvl6pPr>
                      <a:lvl7pPr marL="2743132" algn="l" defTabSz="914378" rtl="0" eaLnBrk="1" latinLnBrk="0" hangingPunct="1">
                        <a:defRPr sz="1800" b="1" kern="1200">
                          <a:solidFill>
                            <a:schemeClr val="lt1"/>
                          </a:solidFill>
                          <a:latin typeface="Calibri" panose="020F0502020204030204"/>
                        </a:defRPr>
                      </a:lvl7pPr>
                      <a:lvl8pPr marL="3200320" algn="l" defTabSz="914378" rtl="0" eaLnBrk="1" latinLnBrk="0" hangingPunct="1">
                        <a:defRPr sz="1800" b="1" kern="1200">
                          <a:solidFill>
                            <a:schemeClr val="lt1"/>
                          </a:solidFill>
                          <a:latin typeface="Calibri" panose="020F0502020204030204"/>
                        </a:defRPr>
                      </a:lvl8pPr>
                      <a:lvl9pPr marL="3657509" algn="l" defTabSz="914378" rtl="0" eaLnBrk="1" latinLnBrk="0" hangingPunct="1">
                        <a:defRPr sz="1800" b="1" kern="1200">
                          <a:solidFill>
                            <a:schemeClr val="lt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b="1" kern="1200">
                          <a:solidFill>
                            <a:schemeClr val="lt1"/>
                          </a:solidFill>
                          <a:latin typeface="Calibri" panose="020F0502020204030204"/>
                        </a:defRPr>
                      </a:lvl1pPr>
                      <a:lvl2pPr marL="457189" algn="l" defTabSz="914378" rtl="0" eaLnBrk="1" latinLnBrk="0" hangingPunct="1">
                        <a:defRPr sz="1800" b="1" kern="1200">
                          <a:solidFill>
                            <a:schemeClr val="lt1"/>
                          </a:solidFill>
                          <a:latin typeface="Calibri" panose="020F0502020204030204"/>
                        </a:defRPr>
                      </a:lvl2pPr>
                      <a:lvl3pPr marL="914378" algn="l" defTabSz="914378" rtl="0" eaLnBrk="1" latinLnBrk="0" hangingPunct="1">
                        <a:defRPr sz="1800" b="1" kern="1200">
                          <a:solidFill>
                            <a:schemeClr val="lt1"/>
                          </a:solidFill>
                          <a:latin typeface="Calibri" panose="020F0502020204030204"/>
                        </a:defRPr>
                      </a:lvl3pPr>
                      <a:lvl4pPr marL="1371566" algn="l" defTabSz="914378" rtl="0" eaLnBrk="1" latinLnBrk="0" hangingPunct="1">
                        <a:defRPr sz="1800" b="1" kern="1200">
                          <a:solidFill>
                            <a:schemeClr val="lt1"/>
                          </a:solidFill>
                          <a:latin typeface="Calibri" panose="020F0502020204030204"/>
                        </a:defRPr>
                      </a:lvl4pPr>
                      <a:lvl5pPr marL="1828754" algn="l" defTabSz="914378" rtl="0" eaLnBrk="1" latinLnBrk="0" hangingPunct="1">
                        <a:defRPr sz="1800" b="1" kern="1200">
                          <a:solidFill>
                            <a:schemeClr val="lt1"/>
                          </a:solidFill>
                          <a:latin typeface="Calibri" panose="020F0502020204030204"/>
                        </a:defRPr>
                      </a:lvl5pPr>
                      <a:lvl6pPr marL="2285943" algn="l" defTabSz="914378" rtl="0" eaLnBrk="1" latinLnBrk="0" hangingPunct="1">
                        <a:defRPr sz="1800" b="1" kern="1200">
                          <a:solidFill>
                            <a:schemeClr val="lt1"/>
                          </a:solidFill>
                          <a:latin typeface="Calibri" panose="020F0502020204030204"/>
                        </a:defRPr>
                      </a:lvl6pPr>
                      <a:lvl7pPr marL="2743132" algn="l" defTabSz="914378" rtl="0" eaLnBrk="1" latinLnBrk="0" hangingPunct="1">
                        <a:defRPr sz="1800" b="1" kern="1200">
                          <a:solidFill>
                            <a:schemeClr val="lt1"/>
                          </a:solidFill>
                          <a:latin typeface="Calibri" panose="020F0502020204030204"/>
                        </a:defRPr>
                      </a:lvl7pPr>
                      <a:lvl8pPr marL="3200320" algn="l" defTabSz="914378" rtl="0" eaLnBrk="1" latinLnBrk="0" hangingPunct="1">
                        <a:defRPr sz="1800" b="1" kern="1200">
                          <a:solidFill>
                            <a:schemeClr val="lt1"/>
                          </a:solidFill>
                          <a:latin typeface="Calibri" panose="020F0502020204030204"/>
                        </a:defRPr>
                      </a:lvl8pPr>
                      <a:lvl9pPr marL="3657509" algn="l" defTabSz="914378" rtl="0" eaLnBrk="1" latinLnBrk="0" hangingPunct="1">
                        <a:defRPr sz="1800" b="1" kern="1200">
                          <a:solidFill>
                            <a:schemeClr val="lt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b="1" kern="1200">
                          <a:solidFill>
                            <a:schemeClr val="lt1"/>
                          </a:solidFill>
                          <a:latin typeface="Calibri" panose="020F0502020204030204"/>
                        </a:defRPr>
                      </a:lvl1pPr>
                      <a:lvl2pPr marL="457189" algn="l" defTabSz="914378" rtl="0" eaLnBrk="1" latinLnBrk="0" hangingPunct="1">
                        <a:defRPr sz="1800" b="1" kern="1200">
                          <a:solidFill>
                            <a:schemeClr val="lt1"/>
                          </a:solidFill>
                          <a:latin typeface="Calibri" panose="020F0502020204030204"/>
                        </a:defRPr>
                      </a:lvl2pPr>
                      <a:lvl3pPr marL="914378" algn="l" defTabSz="914378" rtl="0" eaLnBrk="1" latinLnBrk="0" hangingPunct="1">
                        <a:defRPr sz="1800" b="1" kern="1200">
                          <a:solidFill>
                            <a:schemeClr val="lt1"/>
                          </a:solidFill>
                          <a:latin typeface="Calibri" panose="020F0502020204030204"/>
                        </a:defRPr>
                      </a:lvl3pPr>
                      <a:lvl4pPr marL="1371566" algn="l" defTabSz="914378" rtl="0" eaLnBrk="1" latinLnBrk="0" hangingPunct="1">
                        <a:defRPr sz="1800" b="1" kern="1200">
                          <a:solidFill>
                            <a:schemeClr val="lt1"/>
                          </a:solidFill>
                          <a:latin typeface="Calibri" panose="020F0502020204030204"/>
                        </a:defRPr>
                      </a:lvl4pPr>
                      <a:lvl5pPr marL="1828754" algn="l" defTabSz="914378" rtl="0" eaLnBrk="1" latinLnBrk="0" hangingPunct="1">
                        <a:defRPr sz="1800" b="1" kern="1200">
                          <a:solidFill>
                            <a:schemeClr val="lt1"/>
                          </a:solidFill>
                          <a:latin typeface="Calibri" panose="020F0502020204030204"/>
                        </a:defRPr>
                      </a:lvl5pPr>
                      <a:lvl6pPr marL="2285943" algn="l" defTabSz="914378" rtl="0" eaLnBrk="1" latinLnBrk="0" hangingPunct="1">
                        <a:defRPr sz="1800" b="1" kern="1200">
                          <a:solidFill>
                            <a:schemeClr val="lt1"/>
                          </a:solidFill>
                          <a:latin typeface="Calibri" panose="020F0502020204030204"/>
                        </a:defRPr>
                      </a:lvl6pPr>
                      <a:lvl7pPr marL="2743132" algn="l" defTabSz="914378" rtl="0" eaLnBrk="1" latinLnBrk="0" hangingPunct="1">
                        <a:defRPr sz="1800" b="1" kern="1200">
                          <a:solidFill>
                            <a:schemeClr val="lt1"/>
                          </a:solidFill>
                          <a:latin typeface="Calibri" panose="020F0502020204030204"/>
                        </a:defRPr>
                      </a:lvl7pPr>
                      <a:lvl8pPr marL="3200320" algn="l" defTabSz="914378" rtl="0" eaLnBrk="1" latinLnBrk="0" hangingPunct="1">
                        <a:defRPr sz="1800" b="1" kern="1200">
                          <a:solidFill>
                            <a:schemeClr val="lt1"/>
                          </a:solidFill>
                          <a:latin typeface="Calibri" panose="020F0502020204030204"/>
                        </a:defRPr>
                      </a:lvl8pPr>
                      <a:lvl9pPr marL="3657509" algn="l" defTabSz="914378" rtl="0" eaLnBrk="1" latinLnBrk="0" hangingPunct="1">
                        <a:defRPr sz="1800" b="1" kern="1200">
                          <a:solidFill>
                            <a:schemeClr val="lt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b="1" kern="1200">
                          <a:solidFill>
                            <a:schemeClr val="lt1"/>
                          </a:solidFill>
                          <a:latin typeface="Calibri" panose="020F0502020204030204"/>
                        </a:defRPr>
                      </a:lvl1pPr>
                      <a:lvl2pPr marL="457189" algn="l" defTabSz="914378" rtl="0" eaLnBrk="1" latinLnBrk="0" hangingPunct="1">
                        <a:defRPr sz="1800" b="1" kern="1200">
                          <a:solidFill>
                            <a:schemeClr val="lt1"/>
                          </a:solidFill>
                          <a:latin typeface="Calibri" panose="020F0502020204030204"/>
                        </a:defRPr>
                      </a:lvl2pPr>
                      <a:lvl3pPr marL="914378" algn="l" defTabSz="914378" rtl="0" eaLnBrk="1" latinLnBrk="0" hangingPunct="1">
                        <a:defRPr sz="1800" b="1" kern="1200">
                          <a:solidFill>
                            <a:schemeClr val="lt1"/>
                          </a:solidFill>
                          <a:latin typeface="Calibri" panose="020F0502020204030204"/>
                        </a:defRPr>
                      </a:lvl3pPr>
                      <a:lvl4pPr marL="1371566" algn="l" defTabSz="914378" rtl="0" eaLnBrk="1" latinLnBrk="0" hangingPunct="1">
                        <a:defRPr sz="1800" b="1" kern="1200">
                          <a:solidFill>
                            <a:schemeClr val="lt1"/>
                          </a:solidFill>
                          <a:latin typeface="Calibri" panose="020F0502020204030204"/>
                        </a:defRPr>
                      </a:lvl4pPr>
                      <a:lvl5pPr marL="1828754" algn="l" defTabSz="914378" rtl="0" eaLnBrk="1" latinLnBrk="0" hangingPunct="1">
                        <a:defRPr sz="1800" b="1" kern="1200">
                          <a:solidFill>
                            <a:schemeClr val="lt1"/>
                          </a:solidFill>
                          <a:latin typeface="Calibri" panose="020F0502020204030204"/>
                        </a:defRPr>
                      </a:lvl5pPr>
                      <a:lvl6pPr marL="2285943" algn="l" defTabSz="914378" rtl="0" eaLnBrk="1" latinLnBrk="0" hangingPunct="1">
                        <a:defRPr sz="1800" b="1" kern="1200">
                          <a:solidFill>
                            <a:schemeClr val="lt1"/>
                          </a:solidFill>
                          <a:latin typeface="Calibri" panose="020F0502020204030204"/>
                        </a:defRPr>
                      </a:lvl6pPr>
                      <a:lvl7pPr marL="2743132" algn="l" defTabSz="914378" rtl="0" eaLnBrk="1" latinLnBrk="0" hangingPunct="1">
                        <a:defRPr sz="1800" b="1" kern="1200">
                          <a:solidFill>
                            <a:schemeClr val="lt1"/>
                          </a:solidFill>
                          <a:latin typeface="Calibri" panose="020F0502020204030204"/>
                        </a:defRPr>
                      </a:lvl7pPr>
                      <a:lvl8pPr marL="3200320" algn="l" defTabSz="914378" rtl="0" eaLnBrk="1" latinLnBrk="0" hangingPunct="1">
                        <a:defRPr sz="1800" b="1" kern="1200">
                          <a:solidFill>
                            <a:schemeClr val="lt1"/>
                          </a:solidFill>
                          <a:latin typeface="Calibri" panose="020F0502020204030204"/>
                        </a:defRPr>
                      </a:lvl8pPr>
                      <a:lvl9pPr marL="3657509" algn="l" defTabSz="914378" rtl="0" eaLnBrk="1" latinLnBrk="0" hangingPunct="1">
                        <a:defRPr sz="1800" b="1" kern="1200">
                          <a:solidFill>
                            <a:schemeClr val="lt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b="1" kern="1200">
                          <a:solidFill>
                            <a:schemeClr val="lt1"/>
                          </a:solidFill>
                          <a:latin typeface="Calibri" panose="020F0502020204030204"/>
                        </a:defRPr>
                      </a:lvl1pPr>
                      <a:lvl2pPr marL="457189" algn="l" defTabSz="914378" rtl="0" eaLnBrk="1" latinLnBrk="0" hangingPunct="1">
                        <a:defRPr sz="1800" b="1" kern="1200">
                          <a:solidFill>
                            <a:schemeClr val="lt1"/>
                          </a:solidFill>
                          <a:latin typeface="Calibri" panose="020F0502020204030204"/>
                        </a:defRPr>
                      </a:lvl2pPr>
                      <a:lvl3pPr marL="914378" algn="l" defTabSz="914378" rtl="0" eaLnBrk="1" latinLnBrk="0" hangingPunct="1">
                        <a:defRPr sz="1800" b="1" kern="1200">
                          <a:solidFill>
                            <a:schemeClr val="lt1"/>
                          </a:solidFill>
                          <a:latin typeface="Calibri" panose="020F0502020204030204"/>
                        </a:defRPr>
                      </a:lvl3pPr>
                      <a:lvl4pPr marL="1371566" algn="l" defTabSz="914378" rtl="0" eaLnBrk="1" latinLnBrk="0" hangingPunct="1">
                        <a:defRPr sz="1800" b="1" kern="1200">
                          <a:solidFill>
                            <a:schemeClr val="lt1"/>
                          </a:solidFill>
                          <a:latin typeface="Calibri" panose="020F0502020204030204"/>
                        </a:defRPr>
                      </a:lvl4pPr>
                      <a:lvl5pPr marL="1828754" algn="l" defTabSz="914378" rtl="0" eaLnBrk="1" latinLnBrk="0" hangingPunct="1">
                        <a:defRPr sz="1800" b="1" kern="1200">
                          <a:solidFill>
                            <a:schemeClr val="lt1"/>
                          </a:solidFill>
                          <a:latin typeface="Calibri" panose="020F0502020204030204"/>
                        </a:defRPr>
                      </a:lvl5pPr>
                      <a:lvl6pPr marL="2285943" algn="l" defTabSz="914378" rtl="0" eaLnBrk="1" latinLnBrk="0" hangingPunct="1">
                        <a:defRPr sz="1800" b="1" kern="1200">
                          <a:solidFill>
                            <a:schemeClr val="lt1"/>
                          </a:solidFill>
                          <a:latin typeface="Calibri" panose="020F0502020204030204"/>
                        </a:defRPr>
                      </a:lvl6pPr>
                      <a:lvl7pPr marL="2743132" algn="l" defTabSz="914378" rtl="0" eaLnBrk="1" latinLnBrk="0" hangingPunct="1">
                        <a:defRPr sz="1800" b="1" kern="1200">
                          <a:solidFill>
                            <a:schemeClr val="lt1"/>
                          </a:solidFill>
                          <a:latin typeface="Calibri" panose="020F0502020204030204"/>
                        </a:defRPr>
                      </a:lvl7pPr>
                      <a:lvl8pPr marL="3200320" algn="l" defTabSz="914378" rtl="0" eaLnBrk="1" latinLnBrk="0" hangingPunct="1">
                        <a:defRPr sz="1800" b="1" kern="1200">
                          <a:solidFill>
                            <a:schemeClr val="lt1"/>
                          </a:solidFill>
                          <a:latin typeface="Calibri" panose="020F0502020204030204"/>
                        </a:defRPr>
                      </a:lvl8pPr>
                      <a:lvl9pPr marL="3657509" algn="l" defTabSz="914378" rtl="0" eaLnBrk="1" latinLnBrk="0" hangingPunct="1">
                        <a:defRPr sz="1800" b="1" kern="1200">
                          <a:solidFill>
                            <a:schemeClr val="lt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b="1" kern="1200">
                          <a:solidFill>
                            <a:schemeClr val="lt1"/>
                          </a:solidFill>
                          <a:latin typeface="Calibri" panose="020F0502020204030204"/>
                        </a:defRPr>
                      </a:lvl1pPr>
                      <a:lvl2pPr marL="457189" algn="l" defTabSz="914378" rtl="0" eaLnBrk="1" latinLnBrk="0" hangingPunct="1">
                        <a:defRPr sz="1800" b="1" kern="1200">
                          <a:solidFill>
                            <a:schemeClr val="lt1"/>
                          </a:solidFill>
                          <a:latin typeface="Calibri" panose="020F0502020204030204"/>
                        </a:defRPr>
                      </a:lvl2pPr>
                      <a:lvl3pPr marL="914378" algn="l" defTabSz="914378" rtl="0" eaLnBrk="1" latinLnBrk="0" hangingPunct="1">
                        <a:defRPr sz="1800" b="1" kern="1200">
                          <a:solidFill>
                            <a:schemeClr val="lt1"/>
                          </a:solidFill>
                          <a:latin typeface="Calibri" panose="020F0502020204030204"/>
                        </a:defRPr>
                      </a:lvl3pPr>
                      <a:lvl4pPr marL="1371566" algn="l" defTabSz="914378" rtl="0" eaLnBrk="1" latinLnBrk="0" hangingPunct="1">
                        <a:defRPr sz="1800" b="1" kern="1200">
                          <a:solidFill>
                            <a:schemeClr val="lt1"/>
                          </a:solidFill>
                          <a:latin typeface="Calibri" panose="020F0502020204030204"/>
                        </a:defRPr>
                      </a:lvl4pPr>
                      <a:lvl5pPr marL="1828754" algn="l" defTabSz="914378" rtl="0" eaLnBrk="1" latinLnBrk="0" hangingPunct="1">
                        <a:defRPr sz="1800" b="1" kern="1200">
                          <a:solidFill>
                            <a:schemeClr val="lt1"/>
                          </a:solidFill>
                          <a:latin typeface="Calibri" panose="020F0502020204030204"/>
                        </a:defRPr>
                      </a:lvl5pPr>
                      <a:lvl6pPr marL="2285943" algn="l" defTabSz="914378" rtl="0" eaLnBrk="1" latinLnBrk="0" hangingPunct="1">
                        <a:defRPr sz="1800" b="1" kern="1200">
                          <a:solidFill>
                            <a:schemeClr val="lt1"/>
                          </a:solidFill>
                          <a:latin typeface="Calibri" panose="020F0502020204030204"/>
                        </a:defRPr>
                      </a:lvl6pPr>
                      <a:lvl7pPr marL="2743132" algn="l" defTabSz="914378" rtl="0" eaLnBrk="1" latinLnBrk="0" hangingPunct="1">
                        <a:defRPr sz="1800" b="1" kern="1200">
                          <a:solidFill>
                            <a:schemeClr val="lt1"/>
                          </a:solidFill>
                          <a:latin typeface="Calibri" panose="020F0502020204030204"/>
                        </a:defRPr>
                      </a:lvl7pPr>
                      <a:lvl8pPr marL="3200320" algn="l" defTabSz="914378" rtl="0" eaLnBrk="1" latinLnBrk="0" hangingPunct="1">
                        <a:defRPr sz="1800" b="1" kern="1200">
                          <a:solidFill>
                            <a:schemeClr val="lt1"/>
                          </a:solidFill>
                          <a:latin typeface="Calibri" panose="020F0502020204030204"/>
                        </a:defRPr>
                      </a:lvl8pPr>
                      <a:lvl9pPr marL="3657509" algn="l" defTabSz="914378" rtl="0" eaLnBrk="1" latinLnBrk="0" hangingPunct="1">
                        <a:defRPr sz="1800" b="1" kern="1200">
                          <a:solidFill>
                            <a:schemeClr val="lt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b="1" kern="1200">
                          <a:solidFill>
                            <a:schemeClr val="lt1"/>
                          </a:solidFill>
                          <a:latin typeface="Calibri" panose="020F0502020204030204"/>
                        </a:defRPr>
                      </a:lvl1pPr>
                      <a:lvl2pPr marL="457189" algn="l" defTabSz="914378" rtl="0" eaLnBrk="1" latinLnBrk="0" hangingPunct="1">
                        <a:defRPr sz="1800" b="1" kern="1200">
                          <a:solidFill>
                            <a:schemeClr val="lt1"/>
                          </a:solidFill>
                          <a:latin typeface="Calibri" panose="020F0502020204030204"/>
                        </a:defRPr>
                      </a:lvl2pPr>
                      <a:lvl3pPr marL="914378" algn="l" defTabSz="914378" rtl="0" eaLnBrk="1" latinLnBrk="0" hangingPunct="1">
                        <a:defRPr sz="1800" b="1" kern="1200">
                          <a:solidFill>
                            <a:schemeClr val="lt1"/>
                          </a:solidFill>
                          <a:latin typeface="Calibri" panose="020F0502020204030204"/>
                        </a:defRPr>
                      </a:lvl3pPr>
                      <a:lvl4pPr marL="1371566" algn="l" defTabSz="914378" rtl="0" eaLnBrk="1" latinLnBrk="0" hangingPunct="1">
                        <a:defRPr sz="1800" b="1" kern="1200">
                          <a:solidFill>
                            <a:schemeClr val="lt1"/>
                          </a:solidFill>
                          <a:latin typeface="Calibri" panose="020F0502020204030204"/>
                        </a:defRPr>
                      </a:lvl4pPr>
                      <a:lvl5pPr marL="1828754" algn="l" defTabSz="914378" rtl="0" eaLnBrk="1" latinLnBrk="0" hangingPunct="1">
                        <a:defRPr sz="1800" b="1" kern="1200">
                          <a:solidFill>
                            <a:schemeClr val="lt1"/>
                          </a:solidFill>
                          <a:latin typeface="Calibri" panose="020F0502020204030204"/>
                        </a:defRPr>
                      </a:lvl5pPr>
                      <a:lvl6pPr marL="2285943" algn="l" defTabSz="914378" rtl="0" eaLnBrk="1" latinLnBrk="0" hangingPunct="1">
                        <a:defRPr sz="1800" b="1" kern="1200">
                          <a:solidFill>
                            <a:schemeClr val="lt1"/>
                          </a:solidFill>
                          <a:latin typeface="Calibri" panose="020F0502020204030204"/>
                        </a:defRPr>
                      </a:lvl6pPr>
                      <a:lvl7pPr marL="2743132" algn="l" defTabSz="914378" rtl="0" eaLnBrk="1" latinLnBrk="0" hangingPunct="1">
                        <a:defRPr sz="1800" b="1" kern="1200">
                          <a:solidFill>
                            <a:schemeClr val="lt1"/>
                          </a:solidFill>
                          <a:latin typeface="Calibri" panose="020F0502020204030204"/>
                        </a:defRPr>
                      </a:lvl7pPr>
                      <a:lvl8pPr marL="3200320" algn="l" defTabSz="914378" rtl="0" eaLnBrk="1" latinLnBrk="0" hangingPunct="1">
                        <a:defRPr sz="1800" b="1" kern="1200">
                          <a:solidFill>
                            <a:schemeClr val="lt1"/>
                          </a:solidFill>
                          <a:latin typeface="Calibri" panose="020F0502020204030204"/>
                        </a:defRPr>
                      </a:lvl8pPr>
                      <a:lvl9pPr marL="3657509" algn="l" defTabSz="914378" rtl="0" eaLnBrk="1" latinLnBrk="0" hangingPunct="1">
                        <a:defRPr sz="1800" b="1" kern="1200">
                          <a:solidFill>
                            <a:schemeClr val="lt1"/>
                          </a:solidFill>
                          <a:latin typeface="Calibri" panose="020F0502020204030204"/>
                        </a:defRPr>
                      </a:lvl9pPr>
                    </a:lstStyle>
                    <a:p>
                      <a:endParaRPr lang="en-GB" sz="100"/>
                    </a:p>
                  </a:txBody>
                  <a:tcPr marL="0" marR="0">
                    <a:lnL w="19050" cap="flat" cmpd="sng" algn="ctr">
                      <a:solidFill>
                        <a:srgbClr val="000000"/>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b="1" kern="1200">
                          <a:solidFill>
                            <a:schemeClr val="lt1"/>
                          </a:solidFill>
                          <a:latin typeface="Calibri" panose="020F0502020204030204"/>
                        </a:defRPr>
                      </a:lvl1pPr>
                      <a:lvl2pPr marL="457189" algn="l" defTabSz="914378" rtl="0" eaLnBrk="1" latinLnBrk="0" hangingPunct="1">
                        <a:defRPr sz="1800" b="1" kern="1200">
                          <a:solidFill>
                            <a:schemeClr val="lt1"/>
                          </a:solidFill>
                          <a:latin typeface="Calibri" panose="020F0502020204030204"/>
                        </a:defRPr>
                      </a:lvl2pPr>
                      <a:lvl3pPr marL="914378" algn="l" defTabSz="914378" rtl="0" eaLnBrk="1" latinLnBrk="0" hangingPunct="1">
                        <a:defRPr sz="1800" b="1" kern="1200">
                          <a:solidFill>
                            <a:schemeClr val="lt1"/>
                          </a:solidFill>
                          <a:latin typeface="Calibri" panose="020F0502020204030204"/>
                        </a:defRPr>
                      </a:lvl3pPr>
                      <a:lvl4pPr marL="1371566" algn="l" defTabSz="914378" rtl="0" eaLnBrk="1" latinLnBrk="0" hangingPunct="1">
                        <a:defRPr sz="1800" b="1" kern="1200">
                          <a:solidFill>
                            <a:schemeClr val="lt1"/>
                          </a:solidFill>
                          <a:latin typeface="Calibri" panose="020F0502020204030204"/>
                        </a:defRPr>
                      </a:lvl4pPr>
                      <a:lvl5pPr marL="1828754" algn="l" defTabSz="914378" rtl="0" eaLnBrk="1" latinLnBrk="0" hangingPunct="1">
                        <a:defRPr sz="1800" b="1" kern="1200">
                          <a:solidFill>
                            <a:schemeClr val="lt1"/>
                          </a:solidFill>
                          <a:latin typeface="Calibri" panose="020F0502020204030204"/>
                        </a:defRPr>
                      </a:lvl5pPr>
                      <a:lvl6pPr marL="2285943" algn="l" defTabSz="914378" rtl="0" eaLnBrk="1" latinLnBrk="0" hangingPunct="1">
                        <a:defRPr sz="1800" b="1" kern="1200">
                          <a:solidFill>
                            <a:schemeClr val="lt1"/>
                          </a:solidFill>
                          <a:latin typeface="Calibri" panose="020F0502020204030204"/>
                        </a:defRPr>
                      </a:lvl6pPr>
                      <a:lvl7pPr marL="2743132" algn="l" defTabSz="914378" rtl="0" eaLnBrk="1" latinLnBrk="0" hangingPunct="1">
                        <a:defRPr sz="1800" b="1" kern="1200">
                          <a:solidFill>
                            <a:schemeClr val="lt1"/>
                          </a:solidFill>
                          <a:latin typeface="Calibri" panose="020F0502020204030204"/>
                        </a:defRPr>
                      </a:lvl7pPr>
                      <a:lvl8pPr marL="3200320" algn="l" defTabSz="914378" rtl="0" eaLnBrk="1" latinLnBrk="0" hangingPunct="1">
                        <a:defRPr sz="1800" b="1" kern="1200">
                          <a:solidFill>
                            <a:schemeClr val="lt1"/>
                          </a:solidFill>
                          <a:latin typeface="Calibri" panose="020F0502020204030204"/>
                        </a:defRPr>
                      </a:lvl8pPr>
                      <a:lvl9pPr marL="3657509" algn="l" defTabSz="914378" rtl="0" eaLnBrk="1" latinLnBrk="0" hangingPunct="1">
                        <a:defRPr sz="1800" b="1" kern="1200">
                          <a:solidFill>
                            <a:schemeClr val="lt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b="1" kern="1200">
                          <a:solidFill>
                            <a:schemeClr val="lt1"/>
                          </a:solidFill>
                          <a:latin typeface="Calibri" panose="020F0502020204030204"/>
                        </a:defRPr>
                      </a:lvl1pPr>
                      <a:lvl2pPr marL="457189" algn="l" defTabSz="914378" rtl="0" eaLnBrk="1" latinLnBrk="0" hangingPunct="1">
                        <a:defRPr sz="1800" b="1" kern="1200">
                          <a:solidFill>
                            <a:schemeClr val="lt1"/>
                          </a:solidFill>
                          <a:latin typeface="Calibri" panose="020F0502020204030204"/>
                        </a:defRPr>
                      </a:lvl2pPr>
                      <a:lvl3pPr marL="914378" algn="l" defTabSz="914378" rtl="0" eaLnBrk="1" latinLnBrk="0" hangingPunct="1">
                        <a:defRPr sz="1800" b="1" kern="1200">
                          <a:solidFill>
                            <a:schemeClr val="lt1"/>
                          </a:solidFill>
                          <a:latin typeface="Calibri" panose="020F0502020204030204"/>
                        </a:defRPr>
                      </a:lvl3pPr>
                      <a:lvl4pPr marL="1371566" algn="l" defTabSz="914378" rtl="0" eaLnBrk="1" latinLnBrk="0" hangingPunct="1">
                        <a:defRPr sz="1800" b="1" kern="1200">
                          <a:solidFill>
                            <a:schemeClr val="lt1"/>
                          </a:solidFill>
                          <a:latin typeface="Calibri" panose="020F0502020204030204"/>
                        </a:defRPr>
                      </a:lvl4pPr>
                      <a:lvl5pPr marL="1828754" algn="l" defTabSz="914378" rtl="0" eaLnBrk="1" latinLnBrk="0" hangingPunct="1">
                        <a:defRPr sz="1800" b="1" kern="1200">
                          <a:solidFill>
                            <a:schemeClr val="lt1"/>
                          </a:solidFill>
                          <a:latin typeface="Calibri" panose="020F0502020204030204"/>
                        </a:defRPr>
                      </a:lvl5pPr>
                      <a:lvl6pPr marL="2285943" algn="l" defTabSz="914378" rtl="0" eaLnBrk="1" latinLnBrk="0" hangingPunct="1">
                        <a:defRPr sz="1800" b="1" kern="1200">
                          <a:solidFill>
                            <a:schemeClr val="lt1"/>
                          </a:solidFill>
                          <a:latin typeface="Calibri" panose="020F0502020204030204"/>
                        </a:defRPr>
                      </a:lvl6pPr>
                      <a:lvl7pPr marL="2743132" algn="l" defTabSz="914378" rtl="0" eaLnBrk="1" latinLnBrk="0" hangingPunct="1">
                        <a:defRPr sz="1800" b="1" kern="1200">
                          <a:solidFill>
                            <a:schemeClr val="lt1"/>
                          </a:solidFill>
                          <a:latin typeface="Calibri" panose="020F0502020204030204"/>
                        </a:defRPr>
                      </a:lvl7pPr>
                      <a:lvl8pPr marL="3200320" algn="l" defTabSz="914378" rtl="0" eaLnBrk="1" latinLnBrk="0" hangingPunct="1">
                        <a:defRPr sz="1800" b="1" kern="1200">
                          <a:solidFill>
                            <a:schemeClr val="lt1"/>
                          </a:solidFill>
                          <a:latin typeface="Calibri" panose="020F0502020204030204"/>
                        </a:defRPr>
                      </a:lvl8pPr>
                      <a:lvl9pPr marL="3657509" algn="l" defTabSz="914378" rtl="0" eaLnBrk="1" latinLnBrk="0" hangingPunct="1">
                        <a:defRPr sz="1800" b="1" kern="1200">
                          <a:solidFill>
                            <a:schemeClr val="lt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b="1" kern="1200">
                          <a:solidFill>
                            <a:schemeClr val="lt1"/>
                          </a:solidFill>
                          <a:latin typeface="Calibri" panose="020F0502020204030204"/>
                        </a:defRPr>
                      </a:lvl1pPr>
                      <a:lvl2pPr marL="457189" algn="l" defTabSz="914378" rtl="0" eaLnBrk="1" latinLnBrk="0" hangingPunct="1">
                        <a:defRPr sz="1800" b="1" kern="1200">
                          <a:solidFill>
                            <a:schemeClr val="lt1"/>
                          </a:solidFill>
                          <a:latin typeface="Calibri" panose="020F0502020204030204"/>
                        </a:defRPr>
                      </a:lvl2pPr>
                      <a:lvl3pPr marL="914378" algn="l" defTabSz="914378" rtl="0" eaLnBrk="1" latinLnBrk="0" hangingPunct="1">
                        <a:defRPr sz="1800" b="1" kern="1200">
                          <a:solidFill>
                            <a:schemeClr val="lt1"/>
                          </a:solidFill>
                          <a:latin typeface="Calibri" panose="020F0502020204030204"/>
                        </a:defRPr>
                      </a:lvl3pPr>
                      <a:lvl4pPr marL="1371566" algn="l" defTabSz="914378" rtl="0" eaLnBrk="1" latinLnBrk="0" hangingPunct="1">
                        <a:defRPr sz="1800" b="1" kern="1200">
                          <a:solidFill>
                            <a:schemeClr val="lt1"/>
                          </a:solidFill>
                          <a:latin typeface="Calibri" panose="020F0502020204030204"/>
                        </a:defRPr>
                      </a:lvl4pPr>
                      <a:lvl5pPr marL="1828754" algn="l" defTabSz="914378" rtl="0" eaLnBrk="1" latinLnBrk="0" hangingPunct="1">
                        <a:defRPr sz="1800" b="1" kern="1200">
                          <a:solidFill>
                            <a:schemeClr val="lt1"/>
                          </a:solidFill>
                          <a:latin typeface="Calibri" panose="020F0502020204030204"/>
                        </a:defRPr>
                      </a:lvl5pPr>
                      <a:lvl6pPr marL="2285943" algn="l" defTabSz="914378" rtl="0" eaLnBrk="1" latinLnBrk="0" hangingPunct="1">
                        <a:defRPr sz="1800" b="1" kern="1200">
                          <a:solidFill>
                            <a:schemeClr val="lt1"/>
                          </a:solidFill>
                          <a:latin typeface="Calibri" panose="020F0502020204030204"/>
                        </a:defRPr>
                      </a:lvl6pPr>
                      <a:lvl7pPr marL="2743132" algn="l" defTabSz="914378" rtl="0" eaLnBrk="1" latinLnBrk="0" hangingPunct="1">
                        <a:defRPr sz="1800" b="1" kern="1200">
                          <a:solidFill>
                            <a:schemeClr val="lt1"/>
                          </a:solidFill>
                          <a:latin typeface="Calibri" panose="020F0502020204030204"/>
                        </a:defRPr>
                      </a:lvl7pPr>
                      <a:lvl8pPr marL="3200320" algn="l" defTabSz="914378" rtl="0" eaLnBrk="1" latinLnBrk="0" hangingPunct="1">
                        <a:defRPr sz="1800" b="1" kern="1200">
                          <a:solidFill>
                            <a:schemeClr val="lt1"/>
                          </a:solidFill>
                          <a:latin typeface="Calibri" panose="020F0502020204030204"/>
                        </a:defRPr>
                      </a:lvl8pPr>
                      <a:lvl9pPr marL="3657509" algn="l" defTabSz="914378" rtl="0" eaLnBrk="1" latinLnBrk="0" hangingPunct="1">
                        <a:defRPr sz="1800" b="1" kern="1200">
                          <a:solidFill>
                            <a:schemeClr val="lt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b="1" kern="1200">
                          <a:solidFill>
                            <a:schemeClr val="lt1"/>
                          </a:solidFill>
                          <a:latin typeface="Calibri" panose="020F0502020204030204"/>
                        </a:defRPr>
                      </a:lvl1pPr>
                      <a:lvl2pPr marL="457189" algn="l" defTabSz="914378" rtl="0" eaLnBrk="1" latinLnBrk="0" hangingPunct="1">
                        <a:defRPr sz="1800" b="1" kern="1200">
                          <a:solidFill>
                            <a:schemeClr val="lt1"/>
                          </a:solidFill>
                          <a:latin typeface="Calibri" panose="020F0502020204030204"/>
                        </a:defRPr>
                      </a:lvl2pPr>
                      <a:lvl3pPr marL="914378" algn="l" defTabSz="914378" rtl="0" eaLnBrk="1" latinLnBrk="0" hangingPunct="1">
                        <a:defRPr sz="1800" b="1" kern="1200">
                          <a:solidFill>
                            <a:schemeClr val="lt1"/>
                          </a:solidFill>
                          <a:latin typeface="Calibri" panose="020F0502020204030204"/>
                        </a:defRPr>
                      </a:lvl3pPr>
                      <a:lvl4pPr marL="1371566" algn="l" defTabSz="914378" rtl="0" eaLnBrk="1" latinLnBrk="0" hangingPunct="1">
                        <a:defRPr sz="1800" b="1" kern="1200">
                          <a:solidFill>
                            <a:schemeClr val="lt1"/>
                          </a:solidFill>
                          <a:latin typeface="Calibri" panose="020F0502020204030204"/>
                        </a:defRPr>
                      </a:lvl4pPr>
                      <a:lvl5pPr marL="1828754" algn="l" defTabSz="914378" rtl="0" eaLnBrk="1" latinLnBrk="0" hangingPunct="1">
                        <a:defRPr sz="1800" b="1" kern="1200">
                          <a:solidFill>
                            <a:schemeClr val="lt1"/>
                          </a:solidFill>
                          <a:latin typeface="Calibri" panose="020F0502020204030204"/>
                        </a:defRPr>
                      </a:lvl5pPr>
                      <a:lvl6pPr marL="2285943" algn="l" defTabSz="914378" rtl="0" eaLnBrk="1" latinLnBrk="0" hangingPunct="1">
                        <a:defRPr sz="1800" b="1" kern="1200">
                          <a:solidFill>
                            <a:schemeClr val="lt1"/>
                          </a:solidFill>
                          <a:latin typeface="Calibri" panose="020F0502020204030204"/>
                        </a:defRPr>
                      </a:lvl6pPr>
                      <a:lvl7pPr marL="2743132" algn="l" defTabSz="914378" rtl="0" eaLnBrk="1" latinLnBrk="0" hangingPunct="1">
                        <a:defRPr sz="1800" b="1" kern="1200">
                          <a:solidFill>
                            <a:schemeClr val="lt1"/>
                          </a:solidFill>
                          <a:latin typeface="Calibri" panose="020F0502020204030204"/>
                        </a:defRPr>
                      </a:lvl7pPr>
                      <a:lvl8pPr marL="3200320" algn="l" defTabSz="914378" rtl="0" eaLnBrk="1" latinLnBrk="0" hangingPunct="1">
                        <a:defRPr sz="1800" b="1" kern="1200">
                          <a:solidFill>
                            <a:schemeClr val="lt1"/>
                          </a:solidFill>
                          <a:latin typeface="Calibri" panose="020F0502020204030204"/>
                        </a:defRPr>
                      </a:lvl8pPr>
                      <a:lvl9pPr marL="3657509" algn="l" defTabSz="914378" rtl="0" eaLnBrk="1" latinLnBrk="0" hangingPunct="1">
                        <a:defRPr sz="1800" b="1" kern="1200">
                          <a:solidFill>
                            <a:schemeClr val="lt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b="1" kern="1200">
                          <a:solidFill>
                            <a:schemeClr val="lt1"/>
                          </a:solidFill>
                          <a:latin typeface="Calibri" panose="020F0502020204030204"/>
                        </a:defRPr>
                      </a:lvl1pPr>
                      <a:lvl2pPr marL="457189" algn="l" defTabSz="914378" rtl="0" eaLnBrk="1" latinLnBrk="0" hangingPunct="1">
                        <a:defRPr sz="1800" b="1" kern="1200">
                          <a:solidFill>
                            <a:schemeClr val="lt1"/>
                          </a:solidFill>
                          <a:latin typeface="Calibri" panose="020F0502020204030204"/>
                        </a:defRPr>
                      </a:lvl2pPr>
                      <a:lvl3pPr marL="914378" algn="l" defTabSz="914378" rtl="0" eaLnBrk="1" latinLnBrk="0" hangingPunct="1">
                        <a:defRPr sz="1800" b="1" kern="1200">
                          <a:solidFill>
                            <a:schemeClr val="lt1"/>
                          </a:solidFill>
                          <a:latin typeface="Calibri" panose="020F0502020204030204"/>
                        </a:defRPr>
                      </a:lvl3pPr>
                      <a:lvl4pPr marL="1371566" algn="l" defTabSz="914378" rtl="0" eaLnBrk="1" latinLnBrk="0" hangingPunct="1">
                        <a:defRPr sz="1800" b="1" kern="1200">
                          <a:solidFill>
                            <a:schemeClr val="lt1"/>
                          </a:solidFill>
                          <a:latin typeface="Calibri" panose="020F0502020204030204"/>
                        </a:defRPr>
                      </a:lvl4pPr>
                      <a:lvl5pPr marL="1828754" algn="l" defTabSz="914378" rtl="0" eaLnBrk="1" latinLnBrk="0" hangingPunct="1">
                        <a:defRPr sz="1800" b="1" kern="1200">
                          <a:solidFill>
                            <a:schemeClr val="lt1"/>
                          </a:solidFill>
                          <a:latin typeface="Calibri" panose="020F0502020204030204"/>
                        </a:defRPr>
                      </a:lvl5pPr>
                      <a:lvl6pPr marL="2285943" algn="l" defTabSz="914378" rtl="0" eaLnBrk="1" latinLnBrk="0" hangingPunct="1">
                        <a:defRPr sz="1800" b="1" kern="1200">
                          <a:solidFill>
                            <a:schemeClr val="lt1"/>
                          </a:solidFill>
                          <a:latin typeface="Calibri" panose="020F0502020204030204"/>
                        </a:defRPr>
                      </a:lvl6pPr>
                      <a:lvl7pPr marL="2743132" algn="l" defTabSz="914378" rtl="0" eaLnBrk="1" latinLnBrk="0" hangingPunct="1">
                        <a:defRPr sz="1800" b="1" kern="1200">
                          <a:solidFill>
                            <a:schemeClr val="lt1"/>
                          </a:solidFill>
                          <a:latin typeface="Calibri" panose="020F0502020204030204"/>
                        </a:defRPr>
                      </a:lvl7pPr>
                      <a:lvl8pPr marL="3200320" algn="l" defTabSz="914378" rtl="0" eaLnBrk="1" latinLnBrk="0" hangingPunct="1">
                        <a:defRPr sz="1800" b="1" kern="1200">
                          <a:solidFill>
                            <a:schemeClr val="lt1"/>
                          </a:solidFill>
                          <a:latin typeface="Calibri" panose="020F0502020204030204"/>
                        </a:defRPr>
                      </a:lvl8pPr>
                      <a:lvl9pPr marL="3657509" algn="l" defTabSz="914378" rtl="0" eaLnBrk="1" latinLnBrk="0" hangingPunct="1">
                        <a:defRPr sz="1800" b="1" kern="1200">
                          <a:solidFill>
                            <a:schemeClr val="lt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b="1" kern="1200">
                          <a:solidFill>
                            <a:schemeClr val="lt1"/>
                          </a:solidFill>
                          <a:latin typeface="Calibri" panose="020F0502020204030204"/>
                        </a:defRPr>
                      </a:lvl1pPr>
                      <a:lvl2pPr marL="457189" algn="l" defTabSz="914378" rtl="0" eaLnBrk="1" latinLnBrk="0" hangingPunct="1">
                        <a:defRPr sz="1800" b="1" kern="1200">
                          <a:solidFill>
                            <a:schemeClr val="lt1"/>
                          </a:solidFill>
                          <a:latin typeface="Calibri" panose="020F0502020204030204"/>
                        </a:defRPr>
                      </a:lvl2pPr>
                      <a:lvl3pPr marL="914378" algn="l" defTabSz="914378" rtl="0" eaLnBrk="1" latinLnBrk="0" hangingPunct="1">
                        <a:defRPr sz="1800" b="1" kern="1200">
                          <a:solidFill>
                            <a:schemeClr val="lt1"/>
                          </a:solidFill>
                          <a:latin typeface="Calibri" panose="020F0502020204030204"/>
                        </a:defRPr>
                      </a:lvl3pPr>
                      <a:lvl4pPr marL="1371566" algn="l" defTabSz="914378" rtl="0" eaLnBrk="1" latinLnBrk="0" hangingPunct="1">
                        <a:defRPr sz="1800" b="1" kern="1200">
                          <a:solidFill>
                            <a:schemeClr val="lt1"/>
                          </a:solidFill>
                          <a:latin typeface="Calibri" panose="020F0502020204030204"/>
                        </a:defRPr>
                      </a:lvl4pPr>
                      <a:lvl5pPr marL="1828754" algn="l" defTabSz="914378" rtl="0" eaLnBrk="1" latinLnBrk="0" hangingPunct="1">
                        <a:defRPr sz="1800" b="1" kern="1200">
                          <a:solidFill>
                            <a:schemeClr val="lt1"/>
                          </a:solidFill>
                          <a:latin typeface="Calibri" panose="020F0502020204030204"/>
                        </a:defRPr>
                      </a:lvl5pPr>
                      <a:lvl6pPr marL="2285943" algn="l" defTabSz="914378" rtl="0" eaLnBrk="1" latinLnBrk="0" hangingPunct="1">
                        <a:defRPr sz="1800" b="1" kern="1200">
                          <a:solidFill>
                            <a:schemeClr val="lt1"/>
                          </a:solidFill>
                          <a:latin typeface="Calibri" panose="020F0502020204030204"/>
                        </a:defRPr>
                      </a:lvl6pPr>
                      <a:lvl7pPr marL="2743132" algn="l" defTabSz="914378" rtl="0" eaLnBrk="1" latinLnBrk="0" hangingPunct="1">
                        <a:defRPr sz="1800" b="1" kern="1200">
                          <a:solidFill>
                            <a:schemeClr val="lt1"/>
                          </a:solidFill>
                          <a:latin typeface="Calibri" panose="020F0502020204030204"/>
                        </a:defRPr>
                      </a:lvl7pPr>
                      <a:lvl8pPr marL="3200320" algn="l" defTabSz="914378" rtl="0" eaLnBrk="1" latinLnBrk="0" hangingPunct="1">
                        <a:defRPr sz="1800" b="1" kern="1200">
                          <a:solidFill>
                            <a:schemeClr val="lt1"/>
                          </a:solidFill>
                          <a:latin typeface="Calibri" panose="020F0502020204030204"/>
                        </a:defRPr>
                      </a:lvl8pPr>
                      <a:lvl9pPr marL="3657509" algn="l" defTabSz="914378" rtl="0" eaLnBrk="1" latinLnBrk="0" hangingPunct="1">
                        <a:defRPr sz="1800" b="1" kern="1200">
                          <a:solidFill>
                            <a:schemeClr val="lt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b="1" kern="1200">
                          <a:solidFill>
                            <a:schemeClr val="lt1"/>
                          </a:solidFill>
                          <a:latin typeface="Calibri" panose="020F0502020204030204"/>
                        </a:defRPr>
                      </a:lvl1pPr>
                      <a:lvl2pPr marL="457189" algn="l" defTabSz="914378" rtl="0" eaLnBrk="1" latinLnBrk="0" hangingPunct="1">
                        <a:defRPr sz="1800" b="1" kern="1200">
                          <a:solidFill>
                            <a:schemeClr val="lt1"/>
                          </a:solidFill>
                          <a:latin typeface="Calibri" panose="020F0502020204030204"/>
                        </a:defRPr>
                      </a:lvl2pPr>
                      <a:lvl3pPr marL="914378" algn="l" defTabSz="914378" rtl="0" eaLnBrk="1" latinLnBrk="0" hangingPunct="1">
                        <a:defRPr sz="1800" b="1" kern="1200">
                          <a:solidFill>
                            <a:schemeClr val="lt1"/>
                          </a:solidFill>
                          <a:latin typeface="Calibri" panose="020F0502020204030204"/>
                        </a:defRPr>
                      </a:lvl3pPr>
                      <a:lvl4pPr marL="1371566" algn="l" defTabSz="914378" rtl="0" eaLnBrk="1" latinLnBrk="0" hangingPunct="1">
                        <a:defRPr sz="1800" b="1" kern="1200">
                          <a:solidFill>
                            <a:schemeClr val="lt1"/>
                          </a:solidFill>
                          <a:latin typeface="Calibri" panose="020F0502020204030204"/>
                        </a:defRPr>
                      </a:lvl4pPr>
                      <a:lvl5pPr marL="1828754" algn="l" defTabSz="914378" rtl="0" eaLnBrk="1" latinLnBrk="0" hangingPunct="1">
                        <a:defRPr sz="1800" b="1" kern="1200">
                          <a:solidFill>
                            <a:schemeClr val="lt1"/>
                          </a:solidFill>
                          <a:latin typeface="Calibri" panose="020F0502020204030204"/>
                        </a:defRPr>
                      </a:lvl5pPr>
                      <a:lvl6pPr marL="2285943" algn="l" defTabSz="914378" rtl="0" eaLnBrk="1" latinLnBrk="0" hangingPunct="1">
                        <a:defRPr sz="1800" b="1" kern="1200">
                          <a:solidFill>
                            <a:schemeClr val="lt1"/>
                          </a:solidFill>
                          <a:latin typeface="Calibri" panose="020F0502020204030204"/>
                        </a:defRPr>
                      </a:lvl6pPr>
                      <a:lvl7pPr marL="2743132" algn="l" defTabSz="914378" rtl="0" eaLnBrk="1" latinLnBrk="0" hangingPunct="1">
                        <a:defRPr sz="1800" b="1" kern="1200">
                          <a:solidFill>
                            <a:schemeClr val="lt1"/>
                          </a:solidFill>
                          <a:latin typeface="Calibri" panose="020F0502020204030204"/>
                        </a:defRPr>
                      </a:lvl7pPr>
                      <a:lvl8pPr marL="3200320" algn="l" defTabSz="914378" rtl="0" eaLnBrk="1" latinLnBrk="0" hangingPunct="1">
                        <a:defRPr sz="1800" b="1" kern="1200">
                          <a:solidFill>
                            <a:schemeClr val="lt1"/>
                          </a:solidFill>
                          <a:latin typeface="Calibri" panose="020F0502020204030204"/>
                        </a:defRPr>
                      </a:lvl8pPr>
                      <a:lvl9pPr marL="3657509" algn="l" defTabSz="914378" rtl="0" eaLnBrk="1" latinLnBrk="0" hangingPunct="1">
                        <a:defRPr sz="1800" b="1" kern="1200">
                          <a:solidFill>
                            <a:schemeClr val="lt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12700" cap="flat" cmpd="sng" algn="ctr">
                      <a:solidFill>
                        <a:srgbClr val="EBF8FF"/>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b="1" kern="1200">
                          <a:solidFill>
                            <a:schemeClr val="lt1"/>
                          </a:solidFill>
                          <a:latin typeface="Calibri" panose="020F0502020204030204"/>
                        </a:defRPr>
                      </a:lvl1pPr>
                      <a:lvl2pPr marL="457189" algn="l" defTabSz="914378" rtl="0" eaLnBrk="1" latinLnBrk="0" hangingPunct="1">
                        <a:defRPr sz="1800" b="1" kern="1200">
                          <a:solidFill>
                            <a:schemeClr val="lt1"/>
                          </a:solidFill>
                          <a:latin typeface="Calibri" panose="020F0502020204030204"/>
                        </a:defRPr>
                      </a:lvl2pPr>
                      <a:lvl3pPr marL="914378" algn="l" defTabSz="914378" rtl="0" eaLnBrk="1" latinLnBrk="0" hangingPunct="1">
                        <a:defRPr sz="1800" b="1" kern="1200">
                          <a:solidFill>
                            <a:schemeClr val="lt1"/>
                          </a:solidFill>
                          <a:latin typeface="Calibri" panose="020F0502020204030204"/>
                        </a:defRPr>
                      </a:lvl3pPr>
                      <a:lvl4pPr marL="1371566" algn="l" defTabSz="914378" rtl="0" eaLnBrk="1" latinLnBrk="0" hangingPunct="1">
                        <a:defRPr sz="1800" b="1" kern="1200">
                          <a:solidFill>
                            <a:schemeClr val="lt1"/>
                          </a:solidFill>
                          <a:latin typeface="Calibri" panose="020F0502020204030204"/>
                        </a:defRPr>
                      </a:lvl4pPr>
                      <a:lvl5pPr marL="1828754" algn="l" defTabSz="914378" rtl="0" eaLnBrk="1" latinLnBrk="0" hangingPunct="1">
                        <a:defRPr sz="1800" b="1" kern="1200">
                          <a:solidFill>
                            <a:schemeClr val="lt1"/>
                          </a:solidFill>
                          <a:latin typeface="Calibri" panose="020F0502020204030204"/>
                        </a:defRPr>
                      </a:lvl5pPr>
                      <a:lvl6pPr marL="2285943" algn="l" defTabSz="914378" rtl="0" eaLnBrk="1" latinLnBrk="0" hangingPunct="1">
                        <a:defRPr sz="1800" b="1" kern="1200">
                          <a:solidFill>
                            <a:schemeClr val="lt1"/>
                          </a:solidFill>
                          <a:latin typeface="Calibri" panose="020F0502020204030204"/>
                        </a:defRPr>
                      </a:lvl6pPr>
                      <a:lvl7pPr marL="2743132" algn="l" defTabSz="914378" rtl="0" eaLnBrk="1" latinLnBrk="0" hangingPunct="1">
                        <a:defRPr sz="1800" b="1" kern="1200">
                          <a:solidFill>
                            <a:schemeClr val="lt1"/>
                          </a:solidFill>
                          <a:latin typeface="Calibri" panose="020F0502020204030204"/>
                        </a:defRPr>
                      </a:lvl7pPr>
                      <a:lvl8pPr marL="3200320" algn="l" defTabSz="914378" rtl="0" eaLnBrk="1" latinLnBrk="0" hangingPunct="1">
                        <a:defRPr sz="1800" b="1" kern="1200">
                          <a:solidFill>
                            <a:schemeClr val="lt1"/>
                          </a:solidFill>
                          <a:latin typeface="Calibri" panose="020F0502020204030204"/>
                        </a:defRPr>
                      </a:lvl8pPr>
                      <a:lvl9pPr marL="3657509" algn="l" defTabSz="914378" rtl="0" eaLnBrk="1" latinLnBrk="0" hangingPunct="1">
                        <a:defRPr sz="1800" b="1" kern="1200">
                          <a:solidFill>
                            <a:schemeClr val="lt1"/>
                          </a:solidFill>
                          <a:latin typeface="Calibri" panose="020F0502020204030204"/>
                        </a:defRPr>
                      </a:lvl9pPr>
                    </a:lstStyle>
                    <a:p>
                      <a:endParaRPr lang="en-GB" sz="100"/>
                    </a:p>
                  </a:txBody>
                  <a:tcPr marL="0" marR="0">
                    <a:lnL w="12700" cap="flat" cmpd="sng" algn="ctr">
                      <a:solidFill>
                        <a:srgbClr val="EBF8FF"/>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b="1" kern="1200">
                          <a:solidFill>
                            <a:schemeClr val="lt1"/>
                          </a:solidFill>
                          <a:latin typeface="Calibri" panose="020F0502020204030204"/>
                        </a:defRPr>
                      </a:lvl1pPr>
                      <a:lvl2pPr marL="457189" algn="l" defTabSz="914378" rtl="0" eaLnBrk="1" latinLnBrk="0" hangingPunct="1">
                        <a:defRPr sz="1800" b="1" kern="1200">
                          <a:solidFill>
                            <a:schemeClr val="lt1"/>
                          </a:solidFill>
                          <a:latin typeface="Calibri" panose="020F0502020204030204"/>
                        </a:defRPr>
                      </a:lvl2pPr>
                      <a:lvl3pPr marL="914378" algn="l" defTabSz="914378" rtl="0" eaLnBrk="1" latinLnBrk="0" hangingPunct="1">
                        <a:defRPr sz="1800" b="1" kern="1200">
                          <a:solidFill>
                            <a:schemeClr val="lt1"/>
                          </a:solidFill>
                          <a:latin typeface="Calibri" panose="020F0502020204030204"/>
                        </a:defRPr>
                      </a:lvl3pPr>
                      <a:lvl4pPr marL="1371566" algn="l" defTabSz="914378" rtl="0" eaLnBrk="1" latinLnBrk="0" hangingPunct="1">
                        <a:defRPr sz="1800" b="1" kern="1200">
                          <a:solidFill>
                            <a:schemeClr val="lt1"/>
                          </a:solidFill>
                          <a:latin typeface="Calibri" panose="020F0502020204030204"/>
                        </a:defRPr>
                      </a:lvl4pPr>
                      <a:lvl5pPr marL="1828754" algn="l" defTabSz="914378" rtl="0" eaLnBrk="1" latinLnBrk="0" hangingPunct="1">
                        <a:defRPr sz="1800" b="1" kern="1200">
                          <a:solidFill>
                            <a:schemeClr val="lt1"/>
                          </a:solidFill>
                          <a:latin typeface="Calibri" panose="020F0502020204030204"/>
                        </a:defRPr>
                      </a:lvl5pPr>
                      <a:lvl6pPr marL="2285943" algn="l" defTabSz="914378" rtl="0" eaLnBrk="1" latinLnBrk="0" hangingPunct="1">
                        <a:defRPr sz="1800" b="1" kern="1200">
                          <a:solidFill>
                            <a:schemeClr val="lt1"/>
                          </a:solidFill>
                          <a:latin typeface="Calibri" panose="020F0502020204030204"/>
                        </a:defRPr>
                      </a:lvl6pPr>
                      <a:lvl7pPr marL="2743132" algn="l" defTabSz="914378" rtl="0" eaLnBrk="1" latinLnBrk="0" hangingPunct="1">
                        <a:defRPr sz="1800" b="1" kern="1200">
                          <a:solidFill>
                            <a:schemeClr val="lt1"/>
                          </a:solidFill>
                          <a:latin typeface="Calibri" panose="020F0502020204030204"/>
                        </a:defRPr>
                      </a:lvl7pPr>
                      <a:lvl8pPr marL="3200320" algn="l" defTabSz="914378" rtl="0" eaLnBrk="1" latinLnBrk="0" hangingPunct="1">
                        <a:defRPr sz="1800" b="1" kern="1200">
                          <a:solidFill>
                            <a:schemeClr val="lt1"/>
                          </a:solidFill>
                          <a:latin typeface="Calibri" panose="020F0502020204030204"/>
                        </a:defRPr>
                      </a:lvl8pPr>
                      <a:lvl9pPr marL="3657509" algn="l" defTabSz="914378" rtl="0" eaLnBrk="1" latinLnBrk="0" hangingPunct="1">
                        <a:defRPr sz="1800" b="1" kern="1200">
                          <a:solidFill>
                            <a:schemeClr val="lt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b="1" kern="1200">
                          <a:solidFill>
                            <a:schemeClr val="lt1"/>
                          </a:solidFill>
                          <a:latin typeface="Calibri" panose="020F0502020204030204"/>
                        </a:defRPr>
                      </a:lvl1pPr>
                      <a:lvl2pPr marL="457189" algn="l" defTabSz="914378" rtl="0" eaLnBrk="1" latinLnBrk="0" hangingPunct="1">
                        <a:defRPr sz="1800" b="1" kern="1200">
                          <a:solidFill>
                            <a:schemeClr val="lt1"/>
                          </a:solidFill>
                          <a:latin typeface="Calibri" panose="020F0502020204030204"/>
                        </a:defRPr>
                      </a:lvl2pPr>
                      <a:lvl3pPr marL="914378" algn="l" defTabSz="914378" rtl="0" eaLnBrk="1" latinLnBrk="0" hangingPunct="1">
                        <a:defRPr sz="1800" b="1" kern="1200">
                          <a:solidFill>
                            <a:schemeClr val="lt1"/>
                          </a:solidFill>
                          <a:latin typeface="Calibri" panose="020F0502020204030204"/>
                        </a:defRPr>
                      </a:lvl3pPr>
                      <a:lvl4pPr marL="1371566" algn="l" defTabSz="914378" rtl="0" eaLnBrk="1" latinLnBrk="0" hangingPunct="1">
                        <a:defRPr sz="1800" b="1" kern="1200">
                          <a:solidFill>
                            <a:schemeClr val="lt1"/>
                          </a:solidFill>
                          <a:latin typeface="Calibri" panose="020F0502020204030204"/>
                        </a:defRPr>
                      </a:lvl4pPr>
                      <a:lvl5pPr marL="1828754" algn="l" defTabSz="914378" rtl="0" eaLnBrk="1" latinLnBrk="0" hangingPunct="1">
                        <a:defRPr sz="1800" b="1" kern="1200">
                          <a:solidFill>
                            <a:schemeClr val="lt1"/>
                          </a:solidFill>
                          <a:latin typeface="Calibri" panose="020F0502020204030204"/>
                        </a:defRPr>
                      </a:lvl5pPr>
                      <a:lvl6pPr marL="2285943" algn="l" defTabSz="914378" rtl="0" eaLnBrk="1" latinLnBrk="0" hangingPunct="1">
                        <a:defRPr sz="1800" b="1" kern="1200">
                          <a:solidFill>
                            <a:schemeClr val="lt1"/>
                          </a:solidFill>
                          <a:latin typeface="Calibri" panose="020F0502020204030204"/>
                        </a:defRPr>
                      </a:lvl6pPr>
                      <a:lvl7pPr marL="2743132" algn="l" defTabSz="914378" rtl="0" eaLnBrk="1" latinLnBrk="0" hangingPunct="1">
                        <a:defRPr sz="1800" b="1" kern="1200">
                          <a:solidFill>
                            <a:schemeClr val="lt1"/>
                          </a:solidFill>
                          <a:latin typeface="Calibri" panose="020F0502020204030204"/>
                        </a:defRPr>
                      </a:lvl7pPr>
                      <a:lvl8pPr marL="3200320" algn="l" defTabSz="914378" rtl="0" eaLnBrk="1" latinLnBrk="0" hangingPunct="1">
                        <a:defRPr sz="1800" b="1" kern="1200">
                          <a:solidFill>
                            <a:schemeClr val="lt1"/>
                          </a:solidFill>
                          <a:latin typeface="Calibri" panose="020F0502020204030204"/>
                        </a:defRPr>
                      </a:lvl8pPr>
                      <a:lvl9pPr marL="3657509" algn="l" defTabSz="914378" rtl="0" eaLnBrk="1" latinLnBrk="0" hangingPunct="1">
                        <a:defRPr sz="1800" b="1" kern="1200">
                          <a:solidFill>
                            <a:schemeClr val="lt1"/>
                          </a:solidFill>
                          <a:latin typeface="Calibri" panose="020F0502020204030204"/>
                        </a:defRPr>
                      </a:lvl9pPr>
                    </a:lstStyle>
                    <a:p>
                      <a:endParaRPr lang="en-GB" sz="100"/>
                    </a:p>
                  </a:txBody>
                  <a:tcPr marL="0" marR="0">
                    <a:lnL w="19050" cap="flat" cmpd="sng" algn="ctr">
                      <a:solidFill>
                        <a:srgbClr val="000000"/>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b="1" kern="1200">
                          <a:solidFill>
                            <a:schemeClr val="lt1"/>
                          </a:solidFill>
                          <a:latin typeface="Calibri" panose="020F0502020204030204"/>
                        </a:defRPr>
                      </a:lvl1pPr>
                      <a:lvl2pPr marL="457189" algn="l" defTabSz="914378" rtl="0" eaLnBrk="1" latinLnBrk="0" hangingPunct="1">
                        <a:defRPr sz="1800" b="1" kern="1200">
                          <a:solidFill>
                            <a:schemeClr val="lt1"/>
                          </a:solidFill>
                          <a:latin typeface="Calibri" panose="020F0502020204030204"/>
                        </a:defRPr>
                      </a:lvl2pPr>
                      <a:lvl3pPr marL="914378" algn="l" defTabSz="914378" rtl="0" eaLnBrk="1" latinLnBrk="0" hangingPunct="1">
                        <a:defRPr sz="1800" b="1" kern="1200">
                          <a:solidFill>
                            <a:schemeClr val="lt1"/>
                          </a:solidFill>
                          <a:latin typeface="Calibri" panose="020F0502020204030204"/>
                        </a:defRPr>
                      </a:lvl3pPr>
                      <a:lvl4pPr marL="1371566" algn="l" defTabSz="914378" rtl="0" eaLnBrk="1" latinLnBrk="0" hangingPunct="1">
                        <a:defRPr sz="1800" b="1" kern="1200">
                          <a:solidFill>
                            <a:schemeClr val="lt1"/>
                          </a:solidFill>
                          <a:latin typeface="Calibri" panose="020F0502020204030204"/>
                        </a:defRPr>
                      </a:lvl4pPr>
                      <a:lvl5pPr marL="1828754" algn="l" defTabSz="914378" rtl="0" eaLnBrk="1" latinLnBrk="0" hangingPunct="1">
                        <a:defRPr sz="1800" b="1" kern="1200">
                          <a:solidFill>
                            <a:schemeClr val="lt1"/>
                          </a:solidFill>
                          <a:latin typeface="Calibri" panose="020F0502020204030204"/>
                        </a:defRPr>
                      </a:lvl5pPr>
                      <a:lvl6pPr marL="2285943" algn="l" defTabSz="914378" rtl="0" eaLnBrk="1" latinLnBrk="0" hangingPunct="1">
                        <a:defRPr sz="1800" b="1" kern="1200">
                          <a:solidFill>
                            <a:schemeClr val="lt1"/>
                          </a:solidFill>
                          <a:latin typeface="Calibri" panose="020F0502020204030204"/>
                        </a:defRPr>
                      </a:lvl6pPr>
                      <a:lvl7pPr marL="2743132" algn="l" defTabSz="914378" rtl="0" eaLnBrk="1" latinLnBrk="0" hangingPunct="1">
                        <a:defRPr sz="1800" b="1" kern="1200">
                          <a:solidFill>
                            <a:schemeClr val="lt1"/>
                          </a:solidFill>
                          <a:latin typeface="Calibri" panose="020F0502020204030204"/>
                        </a:defRPr>
                      </a:lvl7pPr>
                      <a:lvl8pPr marL="3200320" algn="l" defTabSz="914378" rtl="0" eaLnBrk="1" latinLnBrk="0" hangingPunct="1">
                        <a:defRPr sz="1800" b="1" kern="1200">
                          <a:solidFill>
                            <a:schemeClr val="lt1"/>
                          </a:solidFill>
                          <a:latin typeface="Calibri" panose="020F0502020204030204"/>
                        </a:defRPr>
                      </a:lvl8pPr>
                      <a:lvl9pPr marL="3657509" algn="l" defTabSz="914378" rtl="0" eaLnBrk="1" latinLnBrk="0" hangingPunct="1">
                        <a:defRPr sz="1800" b="1" kern="1200">
                          <a:solidFill>
                            <a:schemeClr val="lt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b="1" kern="1200">
                          <a:solidFill>
                            <a:schemeClr val="lt1"/>
                          </a:solidFill>
                          <a:latin typeface="Calibri" panose="020F0502020204030204"/>
                        </a:defRPr>
                      </a:lvl1pPr>
                      <a:lvl2pPr marL="457189" algn="l" defTabSz="914378" rtl="0" eaLnBrk="1" latinLnBrk="0" hangingPunct="1">
                        <a:defRPr sz="1800" b="1" kern="1200">
                          <a:solidFill>
                            <a:schemeClr val="lt1"/>
                          </a:solidFill>
                          <a:latin typeface="Calibri" panose="020F0502020204030204"/>
                        </a:defRPr>
                      </a:lvl2pPr>
                      <a:lvl3pPr marL="914378" algn="l" defTabSz="914378" rtl="0" eaLnBrk="1" latinLnBrk="0" hangingPunct="1">
                        <a:defRPr sz="1800" b="1" kern="1200">
                          <a:solidFill>
                            <a:schemeClr val="lt1"/>
                          </a:solidFill>
                          <a:latin typeface="Calibri" panose="020F0502020204030204"/>
                        </a:defRPr>
                      </a:lvl3pPr>
                      <a:lvl4pPr marL="1371566" algn="l" defTabSz="914378" rtl="0" eaLnBrk="1" latinLnBrk="0" hangingPunct="1">
                        <a:defRPr sz="1800" b="1" kern="1200">
                          <a:solidFill>
                            <a:schemeClr val="lt1"/>
                          </a:solidFill>
                          <a:latin typeface="Calibri" panose="020F0502020204030204"/>
                        </a:defRPr>
                      </a:lvl4pPr>
                      <a:lvl5pPr marL="1828754" algn="l" defTabSz="914378" rtl="0" eaLnBrk="1" latinLnBrk="0" hangingPunct="1">
                        <a:defRPr sz="1800" b="1" kern="1200">
                          <a:solidFill>
                            <a:schemeClr val="lt1"/>
                          </a:solidFill>
                          <a:latin typeface="Calibri" panose="020F0502020204030204"/>
                        </a:defRPr>
                      </a:lvl5pPr>
                      <a:lvl6pPr marL="2285943" algn="l" defTabSz="914378" rtl="0" eaLnBrk="1" latinLnBrk="0" hangingPunct="1">
                        <a:defRPr sz="1800" b="1" kern="1200">
                          <a:solidFill>
                            <a:schemeClr val="lt1"/>
                          </a:solidFill>
                          <a:latin typeface="Calibri" panose="020F0502020204030204"/>
                        </a:defRPr>
                      </a:lvl6pPr>
                      <a:lvl7pPr marL="2743132" algn="l" defTabSz="914378" rtl="0" eaLnBrk="1" latinLnBrk="0" hangingPunct="1">
                        <a:defRPr sz="1800" b="1" kern="1200">
                          <a:solidFill>
                            <a:schemeClr val="lt1"/>
                          </a:solidFill>
                          <a:latin typeface="Calibri" panose="020F0502020204030204"/>
                        </a:defRPr>
                      </a:lvl7pPr>
                      <a:lvl8pPr marL="3200320" algn="l" defTabSz="914378" rtl="0" eaLnBrk="1" latinLnBrk="0" hangingPunct="1">
                        <a:defRPr sz="1800" b="1" kern="1200">
                          <a:solidFill>
                            <a:schemeClr val="lt1"/>
                          </a:solidFill>
                          <a:latin typeface="Calibri" panose="020F0502020204030204"/>
                        </a:defRPr>
                      </a:lvl8pPr>
                      <a:lvl9pPr marL="3657509" algn="l" defTabSz="914378" rtl="0" eaLnBrk="1" latinLnBrk="0" hangingPunct="1">
                        <a:defRPr sz="1800" b="1" kern="1200">
                          <a:solidFill>
                            <a:schemeClr val="lt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b="1" kern="1200">
                          <a:solidFill>
                            <a:schemeClr val="lt1"/>
                          </a:solidFill>
                          <a:latin typeface="Calibri" panose="020F0502020204030204"/>
                        </a:defRPr>
                      </a:lvl1pPr>
                      <a:lvl2pPr marL="457189" algn="l" defTabSz="914378" rtl="0" eaLnBrk="1" latinLnBrk="0" hangingPunct="1">
                        <a:defRPr sz="1800" b="1" kern="1200">
                          <a:solidFill>
                            <a:schemeClr val="lt1"/>
                          </a:solidFill>
                          <a:latin typeface="Calibri" panose="020F0502020204030204"/>
                        </a:defRPr>
                      </a:lvl2pPr>
                      <a:lvl3pPr marL="914378" algn="l" defTabSz="914378" rtl="0" eaLnBrk="1" latinLnBrk="0" hangingPunct="1">
                        <a:defRPr sz="1800" b="1" kern="1200">
                          <a:solidFill>
                            <a:schemeClr val="lt1"/>
                          </a:solidFill>
                          <a:latin typeface="Calibri" panose="020F0502020204030204"/>
                        </a:defRPr>
                      </a:lvl3pPr>
                      <a:lvl4pPr marL="1371566" algn="l" defTabSz="914378" rtl="0" eaLnBrk="1" latinLnBrk="0" hangingPunct="1">
                        <a:defRPr sz="1800" b="1" kern="1200">
                          <a:solidFill>
                            <a:schemeClr val="lt1"/>
                          </a:solidFill>
                          <a:latin typeface="Calibri" panose="020F0502020204030204"/>
                        </a:defRPr>
                      </a:lvl4pPr>
                      <a:lvl5pPr marL="1828754" algn="l" defTabSz="914378" rtl="0" eaLnBrk="1" latinLnBrk="0" hangingPunct="1">
                        <a:defRPr sz="1800" b="1" kern="1200">
                          <a:solidFill>
                            <a:schemeClr val="lt1"/>
                          </a:solidFill>
                          <a:latin typeface="Calibri" panose="020F0502020204030204"/>
                        </a:defRPr>
                      </a:lvl5pPr>
                      <a:lvl6pPr marL="2285943" algn="l" defTabSz="914378" rtl="0" eaLnBrk="1" latinLnBrk="0" hangingPunct="1">
                        <a:defRPr sz="1800" b="1" kern="1200">
                          <a:solidFill>
                            <a:schemeClr val="lt1"/>
                          </a:solidFill>
                          <a:latin typeface="Calibri" panose="020F0502020204030204"/>
                        </a:defRPr>
                      </a:lvl6pPr>
                      <a:lvl7pPr marL="2743132" algn="l" defTabSz="914378" rtl="0" eaLnBrk="1" latinLnBrk="0" hangingPunct="1">
                        <a:defRPr sz="1800" b="1" kern="1200">
                          <a:solidFill>
                            <a:schemeClr val="lt1"/>
                          </a:solidFill>
                          <a:latin typeface="Calibri" panose="020F0502020204030204"/>
                        </a:defRPr>
                      </a:lvl7pPr>
                      <a:lvl8pPr marL="3200320" algn="l" defTabSz="914378" rtl="0" eaLnBrk="1" latinLnBrk="0" hangingPunct="1">
                        <a:defRPr sz="1800" b="1" kern="1200">
                          <a:solidFill>
                            <a:schemeClr val="lt1"/>
                          </a:solidFill>
                          <a:latin typeface="Calibri" panose="020F0502020204030204"/>
                        </a:defRPr>
                      </a:lvl8pPr>
                      <a:lvl9pPr marL="3657509" algn="l" defTabSz="914378" rtl="0" eaLnBrk="1" latinLnBrk="0" hangingPunct="1">
                        <a:defRPr sz="1800" b="1" kern="1200">
                          <a:solidFill>
                            <a:schemeClr val="lt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b="1" kern="1200">
                          <a:solidFill>
                            <a:schemeClr val="lt1"/>
                          </a:solidFill>
                          <a:latin typeface="Calibri" panose="020F0502020204030204"/>
                        </a:defRPr>
                      </a:lvl1pPr>
                      <a:lvl2pPr marL="457189" algn="l" defTabSz="914378" rtl="0" eaLnBrk="1" latinLnBrk="0" hangingPunct="1">
                        <a:defRPr sz="1800" b="1" kern="1200">
                          <a:solidFill>
                            <a:schemeClr val="lt1"/>
                          </a:solidFill>
                          <a:latin typeface="Calibri" panose="020F0502020204030204"/>
                        </a:defRPr>
                      </a:lvl2pPr>
                      <a:lvl3pPr marL="914378" algn="l" defTabSz="914378" rtl="0" eaLnBrk="1" latinLnBrk="0" hangingPunct="1">
                        <a:defRPr sz="1800" b="1" kern="1200">
                          <a:solidFill>
                            <a:schemeClr val="lt1"/>
                          </a:solidFill>
                          <a:latin typeface="Calibri" panose="020F0502020204030204"/>
                        </a:defRPr>
                      </a:lvl3pPr>
                      <a:lvl4pPr marL="1371566" algn="l" defTabSz="914378" rtl="0" eaLnBrk="1" latinLnBrk="0" hangingPunct="1">
                        <a:defRPr sz="1800" b="1" kern="1200">
                          <a:solidFill>
                            <a:schemeClr val="lt1"/>
                          </a:solidFill>
                          <a:latin typeface="Calibri" panose="020F0502020204030204"/>
                        </a:defRPr>
                      </a:lvl4pPr>
                      <a:lvl5pPr marL="1828754" algn="l" defTabSz="914378" rtl="0" eaLnBrk="1" latinLnBrk="0" hangingPunct="1">
                        <a:defRPr sz="1800" b="1" kern="1200">
                          <a:solidFill>
                            <a:schemeClr val="lt1"/>
                          </a:solidFill>
                          <a:latin typeface="Calibri" panose="020F0502020204030204"/>
                        </a:defRPr>
                      </a:lvl5pPr>
                      <a:lvl6pPr marL="2285943" algn="l" defTabSz="914378" rtl="0" eaLnBrk="1" latinLnBrk="0" hangingPunct="1">
                        <a:defRPr sz="1800" b="1" kern="1200">
                          <a:solidFill>
                            <a:schemeClr val="lt1"/>
                          </a:solidFill>
                          <a:latin typeface="Calibri" panose="020F0502020204030204"/>
                        </a:defRPr>
                      </a:lvl6pPr>
                      <a:lvl7pPr marL="2743132" algn="l" defTabSz="914378" rtl="0" eaLnBrk="1" latinLnBrk="0" hangingPunct="1">
                        <a:defRPr sz="1800" b="1" kern="1200">
                          <a:solidFill>
                            <a:schemeClr val="lt1"/>
                          </a:solidFill>
                          <a:latin typeface="Calibri" panose="020F0502020204030204"/>
                        </a:defRPr>
                      </a:lvl7pPr>
                      <a:lvl8pPr marL="3200320" algn="l" defTabSz="914378" rtl="0" eaLnBrk="1" latinLnBrk="0" hangingPunct="1">
                        <a:defRPr sz="1800" b="1" kern="1200">
                          <a:solidFill>
                            <a:schemeClr val="lt1"/>
                          </a:solidFill>
                          <a:latin typeface="Calibri" panose="020F0502020204030204"/>
                        </a:defRPr>
                      </a:lvl8pPr>
                      <a:lvl9pPr marL="3657509" algn="l" defTabSz="914378" rtl="0" eaLnBrk="1" latinLnBrk="0" hangingPunct="1">
                        <a:defRPr sz="1800" b="1" kern="1200">
                          <a:solidFill>
                            <a:schemeClr val="lt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b="1" kern="1200">
                          <a:solidFill>
                            <a:schemeClr val="lt1"/>
                          </a:solidFill>
                          <a:latin typeface="Calibri" panose="020F0502020204030204"/>
                        </a:defRPr>
                      </a:lvl1pPr>
                      <a:lvl2pPr marL="457189" algn="l" defTabSz="914378" rtl="0" eaLnBrk="1" latinLnBrk="0" hangingPunct="1">
                        <a:defRPr sz="1800" b="1" kern="1200">
                          <a:solidFill>
                            <a:schemeClr val="lt1"/>
                          </a:solidFill>
                          <a:latin typeface="Calibri" panose="020F0502020204030204"/>
                        </a:defRPr>
                      </a:lvl2pPr>
                      <a:lvl3pPr marL="914378" algn="l" defTabSz="914378" rtl="0" eaLnBrk="1" latinLnBrk="0" hangingPunct="1">
                        <a:defRPr sz="1800" b="1" kern="1200">
                          <a:solidFill>
                            <a:schemeClr val="lt1"/>
                          </a:solidFill>
                          <a:latin typeface="Calibri" panose="020F0502020204030204"/>
                        </a:defRPr>
                      </a:lvl3pPr>
                      <a:lvl4pPr marL="1371566" algn="l" defTabSz="914378" rtl="0" eaLnBrk="1" latinLnBrk="0" hangingPunct="1">
                        <a:defRPr sz="1800" b="1" kern="1200">
                          <a:solidFill>
                            <a:schemeClr val="lt1"/>
                          </a:solidFill>
                          <a:latin typeface="Calibri" panose="020F0502020204030204"/>
                        </a:defRPr>
                      </a:lvl4pPr>
                      <a:lvl5pPr marL="1828754" algn="l" defTabSz="914378" rtl="0" eaLnBrk="1" latinLnBrk="0" hangingPunct="1">
                        <a:defRPr sz="1800" b="1" kern="1200">
                          <a:solidFill>
                            <a:schemeClr val="lt1"/>
                          </a:solidFill>
                          <a:latin typeface="Calibri" panose="020F0502020204030204"/>
                        </a:defRPr>
                      </a:lvl5pPr>
                      <a:lvl6pPr marL="2285943" algn="l" defTabSz="914378" rtl="0" eaLnBrk="1" latinLnBrk="0" hangingPunct="1">
                        <a:defRPr sz="1800" b="1" kern="1200">
                          <a:solidFill>
                            <a:schemeClr val="lt1"/>
                          </a:solidFill>
                          <a:latin typeface="Calibri" panose="020F0502020204030204"/>
                        </a:defRPr>
                      </a:lvl6pPr>
                      <a:lvl7pPr marL="2743132" algn="l" defTabSz="914378" rtl="0" eaLnBrk="1" latinLnBrk="0" hangingPunct="1">
                        <a:defRPr sz="1800" b="1" kern="1200">
                          <a:solidFill>
                            <a:schemeClr val="lt1"/>
                          </a:solidFill>
                          <a:latin typeface="Calibri" panose="020F0502020204030204"/>
                        </a:defRPr>
                      </a:lvl7pPr>
                      <a:lvl8pPr marL="3200320" algn="l" defTabSz="914378" rtl="0" eaLnBrk="1" latinLnBrk="0" hangingPunct="1">
                        <a:defRPr sz="1800" b="1" kern="1200">
                          <a:solidFill>
                            <a:schemeClr val="lt1"/>
                          </a:solidFill>
                          <a:latin typeface="Calibri" panose="020F0502020204030204"/>
                        </a:defRPr>
                      </a:lvl8pPr>
                      <a:lvl9pPr marL="3657509" algn="l" defTabSz="914378" rtl="0" eaLnBrk="1" latinLnBrk="0" hangingPunct="1">
                        <a:defRPr sz="1800" b="1" kern="1200">
                          <a:solidFill>
                            <a:schemeClr val="lt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b="1" kern="1200">
                          <a:solidFill>
                            <a:schemeClr val="lt1"/>
                          </a:solidFill>
                          <a:latin typeface="Calibri" panose="020F0502020204030204"/>
                        </a:defRPr>
                      </a:lvl1pPr>
                      <a:lvl2pPr marL="457189" algn="l" defTabSz="914378" rtl="0" eaLnBrk="1" latinLnBrk="0" hangingPunct="1">
                        <a:defRPr sz="1800" b="1" kern="1200">
                          <a:solidFill>
                            <a:schemeClr val="lt1"/>
                          </a:solidFill>
                          <a:latin typeface="Calibri" panose="020F0502020204030204"/>
                        </a:defRPr>
                      </a:lvl2pPr>
                      <a:lvl3pPr marL="914378" algn="l" defTabSz="914378" rtl="0" eaLnBrk="1" latinLnBrk="0" hangingPunct="1">
                        <a:defRPr sz="1800" b="1" kern="1200">
                          <a:solidFill>
                            <a:schemeClr val="lt1"/>
                          </a:solidFill>
                          <a:latin typeface="Calibri" panose="020F0502020204030204"/>
                        </a:defRPr>
                      </a:lvl3pPr>
                      <a:lvl4pPr marL="1371566" algn="l" defTabSz="914378" rtl="0" eaLnBrk="1" latinLnBrk="0" hangingPunct="1">
                        <a:defRPr sz="1800" b="1" kern="1200">
                          <a:solidFill>
                            <a:schemeClr val="lt1"/>
                          </a:solidFill>
                          <a:latin typeface="Calibri" panose="020F0502020204030204"/>
                        </a:defRPr>
                      </a:lvl4pPr>
                      <a:lvl5pPr marL="1828754" algn="l" defTabSz="914378" rtl="0" eaLnBrk="1" latinLnBrk="0" hangingPunct="1">
                        <a:defRPr sz="1800" b="1" kern="1200">
                          <a:solidFill>
                            <a:schemeClr val="lt1"/>
                          </a:solidFill>
                          <a:latin typeface="Calibri" panose="020F0502020204030204"/>
                        </a:defRPr>
                      </a:lvl5pPr>
                      <a:lvl6pPr marL="2285943" algn="l" defTabSz="914378" rtl="0" eaLnBrk="1" latinLnBrk="0" hangingPunct="1">
                        <a:defRPr sz="1800" b="1" kern="1200">
                          <a:solidFill>
                            <a:schemeClr val="lt1"/>
                          </a:solidFill>
                          <a:latin typeface="Calibri" panose="020F0502020204030204"/>
                        </a:defRPr>
                      </a:lvl6pPr>
                      <a:lvl7pPr marL="2743132" algn="l" defTabSz="914378" rtl="0" eaLnBrk="1" latinLnBrk="0" hangingPunct="1">
                        <a:defRPr sz="1800" b="1" kern="1200">
                          <a:solidFill>
                            <a:schemeClr val="lt1"/>
                          </a:solidFill>
                          <a:latin typeface="Calibri" panose="020F0502020204030204"/>
                        </a:defRPr>
                      </a:lvl7pPr>
                      <a:lvl8pPr marL="3200320" algn="l" defTabSz="914378" rtl="0" eaLnBrk="1" latinLnBrk="0" hangingPunct="1">
                        <a:defRPr sz="1800" b="1" kern="1200">
                          <a:solidFill>
                            <a:schemeClr val="lt1"/>
                          </a:solidFill>
                          <a:latin typeface="Calibri" panose="020F0502020204030204"/>
                        </a:defRPr>
                      </a:lvl8pPr>
                      <a:lvl9pPr marL="3657509" algn="l" defTabSz="914378" rtl="0" eaLnBrk="1" latinLnBrk="0" hangingPunct="1">
                        <a:defRPr sz="1800" b="1" kern="1200">
                          <a:solidFill>
                            <a:schemeClr val="lt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b="1" kern="1200">
                          <a:solidFill>
                            <a:schemeClr val="lt1"/>
                          </a:solidFill>
                          <a:latin typeface="Calibri" panose="020F0502020204030204"/>
                        </a:defRPr>
                      </a:lvl1pPr>
                      <a:lvl2pPr marL="457189" algn="l" defTabSz="914378" rtl="0" eaLnBrk="1" latinLnBrk="0" hangingPunct="1">
                        <a:defRPr sz="1800" b="1" kern="1200">
                          <a:solidFill>
                            <a:schemeClr val="lt1"/>
                          </a:solidFill>
                          <a:latin typeface="Calibri" panose="020F0502020204030204"/>
                        </a:defRPr>
                      </a:lvl2pPr>
                      <a:lvl3pPr marL="914378" algn="l" defTabSz="914378" rtl="0" eaLnBrk="1" latinLnBrk="0" hangingPunct="1">
                        <a:defRPr sz="1800" b="1" kern="1200">
                          <a:solidFill>
                            <a:schemeClr val="lt1"/>
                          </a:solidFill>
                          <a:latin typeface="Calibri" panose="020F0502020204030204"/>
                        </a:defRPr>
                      </a:lvl3pPr>
                      <a:lvl4pPr marL="1371566" algn="l" defTabSz="914378" rtl="0" eaLnBrk="1" latinLnBrk="0" hangingPunct="1">
                        <a:defRPr sz="1800" b="1" kern="1200">
                          <a:solidFill>
                            <a:schemeClr val="lt1"/>
                          </a:solidFill>
                          <a:latin typeface="Calibri" panose="020F0502020204030204"/>
                        </a:defRPr>
                      </a:lvl4pPr>
                      <a:lvl5pPr marL="1828754" algn="l" defTabSz="914378" rtl="0" eaLnBrk="1" latinLnBrk="0" hangingPunct="1">
                        <a:defRPr sz="1800" b="1" kern="1200">
                          <a:solidFill>
                            <a:schemeClr val="lt1"/>
                          </a:solidFill>
                          <a:latin typeface="Calibri" panose="020F0502020204030204"/>
                        </a:defRPr>
                      </a:lvl5pPr>
                      <a:lvl6pPr marL="2285943" algn="l" defTabSz="914378" rtl="0" eaLnBrk="1" latinLnBrk="0" hangingPunct="1">
                        <a:defRPr sz="1800" b="1" kern="1200">
                          <a:solidFill>
                            <a:schemeClr val="lt1"/>
                          </a:solidFill>
                          <a:latin typeface="Calibri" panose="020F0502020204030204"/>
                        </a:defRPr>
                      </a:lvl6pPr>
                      <a:lvl7pPr marL="2743132" algn="l" defTabSz="914378" rtl="0" eaLnBrk="1" latinLnBrk="0" hangingPunct="1">
                        <a:defRPr sz="1800" b="1" kern="1200">
                          <a:solidFill>
                            <a:schemeClr val="lt1"/>
                          </a:solidFill>
                          <a:latin typeface="Calibri" panose="020F0502020204030204"/>
                        </a:defRPr>
                      </a:lvl7pPr>
                      <a:lvl8pPr marL="3200320" algn="l" defTabSz="914378" rtl="0" eaLnBrk="1" latinLnBrk="0" hangingPunct="1">
                        <a:defRPr sz="1800" b="1" kern="1200">
                          <a:solidFill>
                            <a:schemeClr val="lt1"/>
                          </a:solidFill>
                          <a:latin typeface="Calibri" panose="020F0502020204030204"/>
                        </a:defRPr>
                      </a:lvl8pPr>
                      <a:lvl9pPr marL="3657509" algn="l" defTabSz="914378" rtl="0" eaLnBrk="1" latinLnBrk="0" hangingPunct="1">
                        <a:defRPr sz="1800" b="1" kern="1200">
                          <a:solidFill>
                            <a:schemeClr val="lt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b="1" kern="1200">
                          <a:solidFill>
                            <a:schemeClr val="lt1"/>
                          </a:solidFill>
                          <a:latin typeface="Calibri" panose="020F0502020204030204"/>
                        </a:defRPr>
                      </a:lvl1pPr>
                      <a:lvl2pPr marL="457189" algn="l" defTabSz="914378" rtl="0" eaLnBrk="1" latinLnBrk="0" hangingPunct="1">
                        <a:defRPr sz="1800" b="1" kern="1200">
                          <a:solidFill>
                            <a:schemeClr val="lt1"/>
                          </a:solidFill>
                          <a:latin typeface="Calibri" panose="020F0502020204030204"/>
                        </a:defRPr>
                      </a:lvl2pPr>
                      <a:lvl3pPr marL="914378" algn="l" defTabSz="914378" rtl="0" eaLnBrk="1" latinLnBrk="0" hangingPunct="1">
                        <a:defRPr sz="1800" b="1" kern="1200">
                          <a:solidFill>
                            <a:schemeClr val="lt1"/>
                          </a:solidFill>
                          <a:latin typeface="Calibri" panose="020F0502020204030204"/>
                        </a:defRPr>
                      </a:lvl3pPr>
                      <a:lvl4pPr marL="1371566" algn="l" defTabSz="914378" rtl="0" eaLnBrk="1" latinLnBrk="0" hangingPunct="1">
                        <a:defRPr sz="1800" b="1" kern="1200">
                          <a:solidFill>
                            <a:schemeClr val="lt1"/>
                          </a:solidFill>
                          <a:latin typeface="Calibri" panose="020F0502020204030204"/>
                        </a:defRPr>
                      </a:lvl4pPr>
                      <a:lvl5pPr marL="1828754" algn="l" defTabSz="914378" rtl="0" eaLnBrk="1" latinLnBrk="0" hangingPunct="1">
                        <a:defRPr sz="1800" b="1" kern="1200">
                          <a:solidFill>
                            <a:schemeClr val="lt1"/>
                          </a:solidFill>
                          <a:latin typeface="Calibri" panose="020F0502020204030204"/>
                        </a:defRPr>
                      </a:lvl5pPr>
                      <a:lvl6pPr marL="2285943" algn="l" defTabSz="914378" rtl="0" eaLnBrk="1" latinLnBrk="0" hangingPunct="1">
                        <a:defRPr sz="1800" b="1" kern="1200">
                          <a:solidFill>
                            <a:schemeClr val="lt1"/>
                          </a:solidFill>
                          <a:latin typeface="Calibri" panose="020F0502020204030204"/>
                        </a:defRPr>
                      </a:lvl6pPr>
                      <a:lvl7pPr marL="2743132" algn="l" defTabSz="914378" rtl="0" eaLnBrk="1" latinLnBrk="0" hangingPunct="1">
                        <a:defRPr sz="1800" b="1" kern="1200">
                          <a:solidFill>
                            <a:schemeClr val="lt1"/>
                          </a:solidFill>
                          <a:latin typeface="Calibri" panose="020F0502020204030204"/>
                        </a:defRPr>
                      </a:lvl7pPr>
                      <a:lvl8pPr marL="3200320" algn="l" defTabSz="914378" rtl="0" eaLnBrk="1" latinLnBrk="0" hangingPunct="1">
                        <a:defRPr sz="1800" b="1" kern="1200">
                          <a:solidFill>
                            <a:schemeClr val="lt1"/>
                          </a:solidFill>
                          <a:latin typeface="Calibri" panose="020F0502020204030204"/>
                        </a:defRPr>
                      </a:lvl8pPr>
                      <a:lvl9pPr marL="3657509" algn="l" defTabSz="914378" rtl="0" eaLnBrk="1" latinLnBrk="0" hangingPunct="1">
                        <a:defRPr sz="1800" b="1" kern="1200">
                          <a:solidFill>
                            <a:schemeClr val="lt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b="1" kern="1200">
                          <a:solidFill>
                            <a:schemeClr val="lt1"/>
                          </a:solidFill>
                          <a:latin typeface="Calibri" panose="020F0502020204030204"/>
                        </a:defRPr>
                      </a:lvl1pPr>
                      <a:lvl2pPr marL="457189" algn="l" defTabSz="914378" rtl="0" eaLnBrk="1" latinLnBrk="0" hangingPunct="1">
                        <a:defRPr sz="1800" b="1" kern="1200">
                          <a:solidFill>
                            <a:schemeClr val="lt1"/>
                          </a:solidFill>
                          <a:latin typeface="Calibri" panose="020F0502020204030204"/>
                        </a:defRPr>
                      </a:lvl2pPr>
                      <a:lvl3pPr marL="914378" algn="l" defTabSz="914378" rtl="0" eaLnBrk="1" latinLnBrk="0" hangingPunct="1">
                        <a:defRPr sz="1800" b="1" kern="1200">
                          <a:solidFill>
                            <a:schemeClr val="lt1"/>
                          </a:solidFill>
                          <a:latin typeface="Calibri" panose="020F0502020204030204"/>
                        </a:defRPr>
                      </a:lvl3pPr>
                      <a:lvl4pPr marL="1371566" algn="l" defTabSz="914378" rtl="0" eaLnBrk="1" latinLnBrk="0" hangingPunct="1">
                        <a:defRPr sz="1800" b="1" kern="1200">
                          <a:solidFill>
                            <a:schemeClr val="lt1"/>
                          </a:solidFill>
                          <a:latin typeface="Calibri" panose="020F0502020204030204"/>
                        </a:defRPr>
                      </a:lvl4pPr>
                      <a:lvl5pPr marL="1828754" algn="l" defTabSz="914378" rtl="0" eaLnBrk="1" latinLnBrk="0" hangingPunct="1">
                        <a:defRPr sz="1800" b="1" kern="1200">
                          <a:solidFill>
                            <a:schemeClr val="lt1"/>
                          </a:solidFill>
                          <a:latin typeface="Calibri" panose="020F0502020204030204"/>
                        </a:defRPr>
                      </a:lvl5pPr>
                      <a:lvl6pPr marL="2285943" algn="l" defTabSz="914378" rtl="0" eaLnBrk="1" latinLnBrk="0" hangingPunct="1">
                        <a:defRPr sz="1800" b="1" kern="1200">
                          <a:solidFill>
                            <a:schemeClr val="lt1"/>
                          </a:solidFill>
                          <a:latin typeface="Calibri" panose="020F0502020204030204"/>
                        </a:defRPr>
                      </a:lvl6pPr>
                      <a:lvl7pPr marL="2743132" algn="l" defTabSz="914378" rtl="0" eaLnBrk="1" latinLnBrk="0" hangingPunct="1">
                        <a:defRPr sz="1800" b="1" kern="1200">
                          <a:solidFill>
                            <a:schemeClr val="lt1"/>
                          </a:solidFill>
                          <a:latin typeface="Calibri" panose="020F0502020204030204"/>
                        </a:defRPr>
                      </a:lvl7pPr>
                      <a:lvl8pPr marL="3200320" algn="l" defTabSz="914378" rtl="0" eaLnBrk="1" latinLnBrk="0" hangingPunct="1">
                        <a:defRPr sz="1800" b="1" kern="1200">
                          <a:solidFill>
                            <a:schemeClr val="lt1"/>
                          </a:solidFill>
                          <a:latin typeface="Calibri" panose="020F0502020204030204"/>
                        </a:defRPr>
                      </a:lvl8pPr>
                      <a:lvl9pPr marL="3657509" algn="l" defTabSz="914378" rtl="0" eaLnBrk="1" latinLnBrk="0" hangingPunct="1">
                        <a:defRPr sz="1800" b="1" kern="1200">
                          <a:solidFill>
                            <a:schemeClr val="lt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b="1" kern="1200">
                          <a:solidFill>
                            <a:schemeClr val="lt1"/>
                          </a:solidFill>
                          <a:latin typeface="Calibri" panose="020F0502020204030204"/>
                        </a:defRPr>
                      </a:lvl1pPr>
                      <a:lvl2pPr marL="457189" algn="l" defTabSz="914378" rtl="0" eaLnBrk="1" latinLnBrk="0" hangingPunct="1">
                        <a:defRPr sz="1800" b="1" kern="1200">
                          <a:solidFill>
                            <a:schemeClr val="lt1"/>
                          </a:solidFill>
                          <a:latin typeface="Calibri" panose="020F0502020204030204"/>
                        </a:defRPr>
                      </a:lvl2pPr>
                      <a:lvl3pPr marL="914378" algn="l" defTabSz="914378" rtl="0" eaLnBrk="1" latinLnBrk="0" hangingPunct="1">
                        <a:defRPr sz="1800" b="1" kern="1200">
                          <a:solidFill>
                            <a:schemeClr val="lt1"/>
                          </a:solidFill>
                          <a:latin typeface="Calibri" panose="020F0502020204030204"/>
                        </a:defRPr>
                      </a:lvl3pPr>
                      <a:lvl4pPr marL="1371566" algn="l" defTabSz="914378" rtl="0" eaLnBrk="1" latinLnBrk="0" hangingPunct="1">
                        <a:defRPr sz="1800" b="1" kern="1200">
                          <a:solidFill>
                            <a:schemeClr val="lt1"/>
                          </a:solidFill>
                          <a:latin typeface="Calibri" panose="020F0502020204030204"/>
                        </a:defRPr>
                      </a:lvl4pPr>
                      <a:lvl5pPr marL="1828754" algn="l" defTabSz="914378" rtl="0" eaLnBrk="1" latinLnBrk="0" hangingPunct="1">
                        <a:defRPr sz="1800" b="1" kern="1200">
                          <a:solidFill>
                            <a:schemeClr val="lt1"/>
                          </a:solidFill>
                          <a:latin typeface="Calibri" panose="020F0502020204030204"/>
                        </a:defRPr>
                      </a:lvl5pPr>
                      <a:lvl6pPr marL="2285943" algn="l" defTabSz="914378" rtl="0" eaLnBrk="1" latinLnBrk="0" hangingPunct="1">
                        <a:defRPr sz="1800" b="1" kern="1200">
                          <a:solidFill>
                            <a:schemeClr val="lt1"/>
                          </a:solidFill>
                          <a:latin typeface="Calibri" panose="020F0502020204030204"/>
                        </a:defRPr>
                      </a:lvl6pPr>
                      <a:lvl7pPr marL="2743132" algn="l" defTabSz="914378" rtl="0" eaLnBrk="1" latinLnBrk="0" hangingPunct="1">
                        <a:defRPr sz="1800" b="1" kern="1200">
                          <a:solidFill>
                            <a:schemeClr val="lt1"/>
                          </a:solidFill>
                          <a:latin typeface="Calibri" panose="020F0502020204030204"/>
                        </a:defRPr>
                      </a:lvl7pPr>
                      <a:lvl8pPr marL="3200320" algn="l" defTabSz="914378" rtl="0" eaLnBrk="1" latinLnBrk="0" hangingPunct="1">
                        <a:defRPr sz="1800" b="1" kern="1200">
                          <a:solidFill>
                            <a:schemeClr val="lt1"/>
                          </a:solidFill>
                          <a:latin typeface="Calibri" panose="020F0502020204030204"/>
                        </a:defRPr>
                      </a:lvl8pPr>
                      <a:lvl9pPr marL="3657509" algn="l" defTabSz="914378" rtl="0" eaLnBrk="1" latinLnBrk="0" hangingPunct="1">
                        <a:defRPr sz="1800" b="1" kern="1200">
                          <a:solidFill>
                            <a:schemeClr val="lt1"/>
                          </a:solidFill>
                          <a:latin typeface="Calibri" panose="020F0502020204030204"/>
                        </a:defRPr>
                      </a:lvl9pPr>
                    </a:lstStyle>
                    <a:p>
                      <a:endParaRPr lang="en-GB" sz="100"/>
                    </a:p>
                  </a:txBody>
                  <a:tcPr marL="0" marR="0">
                    <a:lnL w="19050" cap="flat" cmpd="sng" algn="ctr">
                      <a:solidFill>
                        <a:srgbClr val="000000"/>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b="1" kern="1200">
                          <a:solidFill>
                            <a:schemeClr val="lt1"/>
                          </a:solidFill>
                          <a:latin typeface="Calibri" panose="020F0502020204030204"/>
                        </a:defRPr>
                      </a:lvl1pPr>
                      <a:lvl2pPr marL="457189" algn="l" defTabSz="914378" rtl="0" eaLnBrk="1" latinLnBrk="0" hangingPunct="1">
                        <a:defRPr sz="1800" b="1" kern="1200">
                          <a:solidFill>
                            <a:schemeClr val="lt1"/>
                          </a:solidFill>
                          <a:latin typeface="Calibri" panose="020F0502020204030204"/>
                        </a:defRPr>
                      </a:lvl2pPr>
                      <a:lvl3pPr marL="914378" algn="l" defTabSz="914378" rtl="0" eaLnBrk="1" latinLnBrk="0" hangingPunct="1">
                        <a:defRPr sz="1800" b="1" kern="1200">
                          <a:solidFill>
                            <a:schemeClr val="lt1"/>
                          </a:solidFill>
                          <a:latin typeface="Calibri" panose="020F0502020204030204"/>
                        </a:defRPr>
                      </a:lvl3pPr>
                      <a:lvl4pPr marL="1371566" algn="l" defTabSz="914378" rtl="0" eaLnBrk="1" latinLnBrk="0" hangingPunct="1">
                        <a:defRPr sz="1800" b="1" kern="1200">
                          <a:solidFill>
                            <a:schemeClr val="lt1"/>
                          </a:solidFill>
                          <a:latin typeface="Calibri" panose="020F0502020204030204"/>
                        </a:defRPr>
                      </a:lvl4pPr>
                      <a:lvl5pPr marL="1828754" algn="l" defTabSz="914378" rtl="0" eaLnBrk="1" latinLnBrk="0" hangingPunct="1">
                        <a:defRPr sz="1800" b="1" kern="1200">
                          <a:solidFill>
                            <a:schemeClr val="lt1"/>
                          </a:solidFill>
                          <a:latin typeface="Calibri" panose="020F0502020204030204"/>
                        </a:defRPr>
                      </a:lvl5pPr>
                      <a:lvl6pPr marL="2285943" algn="l" defTabSz="914378" rtl="0" eaLnBrk="1" latinLnBrk="0" hangingPunct="1">
                        <a:defRPr sz="1800" b="1" kern="1200">
                          <a:solidFill>
                            <a:schemeClr val="lt1"/>
                          </a:solidFill>
                          <a:latin typeface="Calibri" panose="020F0502020204030204"/>
                        </a:defRPr>
                      </a:lvl6pPr>
                      <a:lvl7pPr marL="2743132" algn="l" defTabSz="914378" rtl="0" eaLnBrk="1" latinLnBrk="0" hangingPunct="1">
                        <a:defRPr sz="1800" b="1" kern="1200">
                          <a:solidFill>
                            <a:schemeClr val="lt1"/>
                          </a:solidFill>
                          <a:latin typeface="Calibri" panose="020F0502020204030204"/>
                        </a:defRPr>
                      </a:lvl7pPr>
                      <a:lvl8pPr marL="3200320" algn="l" defTabSz="914378" rtl="0" eaLnBrk="1" latinLnBrk="0" hangingPunct="1">
                        <a:defRPr sz="1800" b="1" kern="1200">
                          <a:solidFill>
                            <a:schemeClr val="lt1"/>
                          </a:solidFill>
                          <a:latin typeface="Calibri" panose="020F0502020204030204"/>
                        </a:defRPr>
                      </a:lvl8pPr>
                      <a:lvl9pPr marL="3657509" algn="l" defTabSz="914378" rtl="0" eaLnBrk="1" latinLnBrk="0" hangingPunct="1">
                        <a:defRPr sz="1800" b="1" kern="1200">
                          <a:solidFill>
                            <a:schemeClr val="lt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b="1" kern="1200">
                          <a:solidFill>
                            <a:schemeClr val="lt1"/>
                          </a:solidFill>
                          <a:latin typeface="Calibri" panose="020F0502020204030204"/>
                        </a:defRPr>
                      </a:lvl1pPr>
                      <a:lvl2pPr marL="457189" algn="l" defTabSz="914378" rtl="0" eaLnBrk="1" latinLnBrk="0" hangingPunct="1">
                        <a:defRPr sz="1800" b="1" kern="1200">
                          <a:solidFill>
                            <a:schemeClr val="lt1"/>
                          </a:solidFill>
                          <a:latin typeface="Calibri" panose="020F0502020204030204"/>
                        </a:defRPr>
                      </a:lvl2pPr>
                      <a:lvl3pPr marL="914378" algn="l" defTabSz="914378" rtl="0" eaLnBrk="1" latinLnBrk="0" hangingPunct="1">
                        <a:defRPr sz="1800" b="1" kern="1200">
                          <a:solidFill>
                            <a:schemeClr val="lt1"/>
                          </a:solidFill>
                          <a:latin typeface="Calibri" panose="020F0502020204030204"/>
                        </a:defRPr>
                      </a:lvl3pPr>
                      <a:lvl4pPr marL="1371566" algn="l" defTabSz="914378" rtl="0" eaLnBrk="1" latinLnBrk="0" hangingPunct="1">
                        <a:defRPr sz="1800" b="1" kern="1200">
                          <a:solidFill>
                            <a:schemeClr val="lt1"/>
                          </a:solidFill>
                          <a:latin typeface="Calibri" panose="020F0502020204030204"/>
                        </a:defRPr>
                      </a:lvl4pPr>
                      <a:lvl5pPr marL="1828754" algn="l" defTabSz="914378" rtl="0" eaLnBrk="1" latinLnBrk="0" hangingPunct="1">
                        <a:defRPr sz="1800" b="1" kern="1200">
                          <a:solidFill>
                            <a:schemeClr val="lt1"/>
                          </a:solidFill>
                          <a:latin typeface="Calibri" panose="020F0502020204030204"/>
                        </a:defRPr>
                      </a:lvl5pPr>
                      <a:lvl6pPr marL="2285943" algn="l" defTabSz="914378" rtl="0" eaLnBrk="1" latinLnBrk="0" hangingPunct="1">
                        <a:defRPr sz="1800" b="1" kern="1200">
                          <a:solidFill>
                            <a:schemeClr val="lt1"/>
                          </a:solidFill>
                          <a:latin typeface="Calibri" panose="020F0502020204030204"/>
                        </a:defRPr>
                      </a:lvl6pPr>
                      <a:lvl7pPr marL="2743132" algn="l" defTabSz="914378" rtl="0" eaLnBrk="1" latinLnBrk="0" hangingPunct="1">
                        <a:defRPr sz="1800" b="1" kern="1200">
                          <a:solidFill>
                            <a:schemeClr val="lt1"/>
                          </a:solidFill>
                          <a:latin typeface="Calibri" panose="020F0502020204030204"/>
                        </a:defRPr>
                      </a:lvl7pPr>
                      <a:lvl8pPr marL="3200320" algn="l" defTabSz="914378" rtl="0" eaLnBrk="1" latinLnBrk="0" hangingPunct="1">
                        <a:defRPr sz="1800" b="1" kern="1200">
                          <a:solidFill>
                            <a:schemeClr val="lt1"/>
                          </a:solidFill>
                          <a:latin typeface="Calibri" panose="020F0502020204030204"/>
                        </a:defRPr>
                      </a:lvl8pPr>
                      <a:lvl9pPr marL="3657509" algn="l" defTabSz="914378" rtl="0" eaLnBrk="1" latinLnBrk="0" hangingPunct="1">
                        <a:defRPr sz="1800" b="1" kern="1200">
                          <a:solidFill>
                            <a:schemeClr val="lt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b="1" kern="1200">
                          <a:solidFill>
                            <a:schemeClr val="lt1"/>
                          </a:solidFill>
                          <a:latin typeface="Calibri" panose="020F0502020204030204"/>
                        </a:defRPr>
                      </a:lvl1pPr>
                      <a:lvl2pPr marL="457189" algn="l" defTabSz="914378" rtl="0" eaLnBrk="1" latinLnBrk="0" hangingPunct="1">
                        <a:defRPr sz="1800" b="1" kern="1200">
                          <a:solidFill>
                            <a:schemeClr val="lt1"/>
                          </a:solidFill>
                          <a:latin typeface="Calibri" panose="020F0502020204030204"/>
                        </a:defRPr>
                      </a:lvl2pPr>
                      <a:lvl3pPr marL="914378" algn="l" defTabSz="914378" rtl="0" eaLnBrk="1" latinLnBrk="0" hangingPunct="1">
                        <a:defRPr sz="1800" b="1" kern="1200">
                          <a:solidFill>
                            <a:schemeClr val="lt1"/>
                          </a:solidFill>
                          <a:latin typeface="Calibri" panose="020F0502020204030204"/>
                        </a:defRPr>
                      </a:lvl3pPr>
                      <a:lvl4pPr marL="1371566" algn="l" defTabSz="914378" rtl="0" eaLnBrk="1" latinLnBrk="0" hangingPunct="1">
                        <a:defRPr sz="1800" b="1" kern="1200">
                          <a:solidFill>
                            <a:schemeClr val="lt1"/>
                          </a:solidFill>
                          <a:latin typeface="Calibri" panose="020F0502020204030204"/>
                        </a:defRPr>
                      </a:lvl4pPr>
                      <a:lvl5pPr marL="1828754" algn="l" defTabSz="914378" rtl="0" eaLnBrk="1" latinLnBrk="0" hangingPunct="1">
                        <a:defRPr sz="1800" b="1" kern="1200">
                          <a:solidFill>
                            <a:schemeClr val="lt1"/>
                          </a:solidFill>
                          <a:latin typeface="Calibri" panose="020F0502020204030204"/>
                        </a:defRPr>
                      </a:lvl5pPr>
                      <a:lvl6pPr marL="2285943" algn="l" defTabSz="914378" rtl="0" eaLnBrk="1" latinLnBrk="0" hangingPunct="1">
                        <a:defRPr sz="1800" b="1" kern="1200">
                          <a:solidFill>
                            <a:schemeClr val="lt1"/>
                          </a:solidFill>
                          <a:latin typeface="Calibri" panose="020F0502020204030204"/>
                        </a:defRPr>
                      </a:lvl6pPr>
                      <a:lvl7pPr marL="2743132" algn="l" defTabSz="914378" rtl="0" eaLnBrk="1" latinLnBrk="0" hangingPunct="1">
                        <a:defRPr sz="1800" b="1" kern="1200">
                          <a:solidFill>
                            <a:schemeClr val="lt1"/>
                          </a:solidFill>
                          <a:latin typeface="Calibri" panose="020F0502020204030204"/>
                        </a:defRPr>
                      </a:lvl7pPr>
                      <a:lvl8pPr marL="3200320" algn="l" defTabSz="914378" rtl="0" eaLnBrk="1" latinLnBrk="0" hangingPunct="1">
                        <a:defRPr sz="1800" b="1" kern="1200">
                          <a:solidFill>
                            <a:schemeClr val="lt1"/>
                          </a:solidFill>
                          <a:latin typeface="Calibri" panose="020F0502020204030204"/>
                        </a:defRPr>
                      </a:lvl8pPr>
                      <a:lvl9pPr marL="3657509" algn="l" defTabSz="914378" rtl="0" eaLnBrk="1" latinLnBrk="0" hangingPunct="1">
                        <a:defRPr sz="1800" b="1" kern="1200">
                          <a:solidFill>
                            <a:schemeClr val="lt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b="1" kern="1200">
                          <a:solidFill>
                            <a:schemeClr val="lt1"/>
                          </a:solidFill>
                          <a:latin typeface="Calibri" panose="020F0502020204030204"/>
                        </a:defRPr>
                      </a:lvl1pPr>
                      <a:lvl2pPr marL="457189" algn="l" defTabSz="914378" rtl="0" eaLnBrk="1" latinLnBrk="0" hangingPunct="1">
                        <a:defRPr sz="1800" b="1" kern="1200">
                          <a:solidFill>
                            <a:schemeClr val="lt1"/>
                          </a:solidFill>
                          <a:latin typeface="Calibri" panose="020F0502020204030204"/>
                        </a:defRPr>
                      </a:lvl2pPr>
                      <a:lvl3pPr marL="914378" algn="l" defTabSz="914378" rtl="0" eaLnBrk="1" latinLnBrk="0" hangingPunct="1">
                        <a:defRPr sz="1800" b="1" kern="1200">
                          <a:solidFill>
                            <a:schemeClr val="lt1"/>
                          </a:solidFill>
                          <a:latin typeface="Calibri" panose="020F0502020204030204"/>
                        </a:defRPr>
                      </a:lvl3pPr>
                      <a:lvl4pPr marL="1371566" algn="l" defTabSz="914378" rtl="0" eaLnBrk="1" latinLnBrk="0" hangingPunct="1">
                        <a:defRPr sz="1800" b="1" kern="1200">
                          <a:solidFill>
                            <a:schemeClr val="lt1"/>
                          </a:solidFill>
                          <a:latin typeface="Calibri" panose="020F0502020204030204"/>
                        </a:defRPr>
                      </a:lvl4pPr>
                      <a:lvl5pPr marL="1828754" algn="l" defTabSz="914378" rtl="0" eaLnBrk="1" latinLnBrk="0" hangingPunct="1">
                        <a:defRPr sz="1800" b="1" kern="1200">
                          <a:solidFill>
                            <a:schemeClr val="lt1"/>
                          </a:solidFill>
                          <a:latin typeface="Calibri" panose="020F0502020204030204"/>
                        </a:defRPr>
                      </a:lvl5pPr>
                      <a:lvl6pPr marL="2285943" algn="l" defTabSz="914378" rtl="0" eaLnBrk="1" latinLnBrk="0" hangingPunct="1">
                        <a:defRPr sz="1800" b="1" kern="1200">
                          <a:solidFill>
                            <a:schemeClr val="lt1"/>
                          </a:solidFill>
                          <a:latin typeface="Calibri" panose="020F0502020204030204"/>
                        </a:defRPr>
                      </a:lvl6pPr>
                      <a:lvl7pPr marL="2743132" algn="l" defTabSz="914378" rtl="0" eaLnBrk="1" latinLnBrk="0" hangingPunct="1">
                        <a:defRPr sz="1800" b="1" kern="1200">
                          <a:solidFill>
                            <a:schemeClr val="lt1"/>
                          </a:solidFill>
                          <a:latin typeface="Calibri" panose="020F0502020204030204"/>
                        </a:defRPr>
                      </a:lvl7pPr>
                      <a:lvl8pPr marL="3200320" algn="l" defTabSz="914378" rtl="0" eaLnBrk="1" latinLnBrk="0" hangingPunct="1">
                        <a:defRPr sz="1800" b="1" kern="1200">
                          <a:solidFill>
                            <a:schemeClr val="lt1"/>
                          </a:solidFill>
                          <a:latin typeface="Calibri" panose="020F0502020204030204"/>
                        </a:defRPr>
                      </a:lvl8pPr>
                      <a:lvl9pPr marL="3657509" algn="l" defTabSz="914378" rtl="0" eaLnBrk="1" latinLnBrk="0" hangingPunct="1">
                        <a:defRPr sz="1800" b="1" kern="1200">
                          <a:solidFill>
                            <a:schemeClr val="lt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b="1" kern="1200">
                          <a:solidFill>
                            <a:schemeClr val="lt1"/>
                          </a:solidFill>
                          <a:latin typeface="Calibri" panose="020F0502020204030204"/>
                        </a:defRPr>
                      </a:lvl1pPr>
                      <a:lvl2pPr marL="457189" algn="l" defTabSz="914378" rtl="0" eaLnBrk="1" latinLnBrk="0" hangingPunct="1">
                        <a:defRPr sz="1800" b="1" kern="1200">
                          <a:solidFill>
                            <a:schemeClr val="lt1"/>
                          </a:solidFill>
                          <a:latin typeface="Calibri" panose="020F0502020204030204"/>
                        </a:defRPr>
                      </a:lvl2pPr>
                      <a:lvl3pPr marL="914378" algn="l" defTabSz="914378" rtl="0" eaLnBrk="1" latinLnBrk="0" hangingPunct="1">
                        <a:defRPr sz="1800" b="1" kern="1200">
                          <a:solidFill>
                            <a:schemeClr val="lt1"/>
                          </a:solidFill>
                          <a:latin typeface="Calibri" panose="020F0502020204030204"/>
                        </a:defRPr>
                      </a:lvl3pPr>
                      <a:lvl4pPr marL="1371566" algn="l" defTabSz="914378" rtl="0" eaLnBrk="1" latinLnBrk="0" hangingPunct="1">
                        <a:defRPr sz="1800" b="1" kern="1200">
                          <a:solidFill>
                            <a:schemeClr val="lt1"/>
                          </a:solidFill>
                          <a:latin typeface="Calibri" panose="020F0502020204030204"/>
                        </a:defRPr>
                      </a:lvl4pPr>
                      <a:lvl5pPr marL="1828754" algn="l" defTabSz="914378" rtl="0" eaLnBrk="1" latinLnBrk="0" hangingPunct="1">
                        <a:defRPr sz="1800" b="1" kern="1200">
                          <a:solidFill>
                            <a:schemeClr val="lt1"/>
                          </a:solidFill>
                          <a:latin typeface="Calibri" panose="020F0502020204030204"/>
                        </a:defRPr>
                      </a:lvl5pPr>
                      <a:lvl6pPr marL="2285943" algn="l" defTabSz="914378" rtl="0" eaLnBrk="1" latinLnBrk="0" hangingPunct="1">
                        <a:defRPr sz="1800" b="1" kern="1200">
                          <a:solidFill>
                            <a:schemeClr val="lt1"/>
                          </a:solidFill>
                          <a:latin typeface="Calibri" panose="020F0502020204030204"/>
                        </a:defRPr>
                      </a:lvl6pPr>
                      <a:lvl7pPr marL="2743132" algn="l" defTabSz="914378" rtl="0" eaLnBrk="1" latinLnBrk="0" hangingPunct="1">
                        <a:defRPr sz="1800" b="1" kern="1200">
                          <a:solidFill>
                            <a:schemeClr val="lt1"/>
                          </a:solidFill>
                          <a:latin typeface="Calibri" panose="020F0502020204030204"/>
                        </a:defRPr>
                      </a:lvl7pPr>
                      <a:lvl8pPr marL="3200320" algn="l" defTabSz="914378" rtl="0" eaLnBrk="1" latinLnBrk="0" hangingPunct="1">
                        <a:defRPr sz="1800" b="1" kern="1200">
                          <a:solidFill>
                            <a:schemeClr val="lt1"/>
                          </a:solidFill>
                          <a:latin typeface="Calibri" panose="020F0502020204030204"/>
                        </a:defRPr>
                      </a:lvl8pPr>
                      <a:lvl9pPr marL="3657509" algn="l" defTabSz="914378" rtl="0" eaLnBrk="1" latinLnBrk="0" hangingPunct="1">
                        <a:defRPr sz="1800" b="1" kern="1200">
                          <a:solidFill>
                            <a:schemeClr val="lt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b="1" kern="1200">
                          <a:solidFill>
                            <a:schemeClr val="lt1"/>
                          </a:solidFill>
                          <a:latin typeface="Calibri" panose="020F0502020204030204"/>
                        </a:defRPr>
                      </a:lvl1pPr>
                      <a:lvl2pPr marL="457189" algn="l" defTabSz="914378" rtl="0" eaLnBrk="1" latinLnBrk="0" hangingPunct="1">
                        <a:defRPr sz="1800" b="1" kern="1200">
                          <a:solidFill>
                            <a:schemeClr val="lt1"/>
                          </a:solidFill>
                          <a:latin typeface="Calibri" panose="020F0502020204030204"/>
                        </a:defRPr>
                      </a:lvl2pPr>
                      <a:lvl3pPr marL="914378" algn="l" defTabSz="914378" rtl="0" eaLnBrk="1" latinLnBrk="0" hangingPunct="1">
                        <a:defRPr sz="1800" b="1" kern="1200">
                          <a:solidFill>
                            <a:schemeClr val="lt1"/>
                          </a:solidFill>
                          <a:latin typeface="Calibri" panose="020F0502020204030204"/>
                        </a:defRPr>
                      </a:lvl3pPr>
                      <a:lvl4pPr marL="1371566" algn="l" defTabSz="914378" rtl="0" eaLnBrk="1" latinLnBrk="0" hangingPunct="1">
                        <a:defRPr sz="1800" b="1" kern="1200">
                          <a:solidFill>
                            <a:schemeClr val="lt1"/>
                          </a:solidFill>
                          <a:latin typeface="Calibri" panose="020F0502020204030204"/>
                        </a:defRPr>
                      </a:lvl4pPr>
                      <a:lvl5pPr marL="1828754" algn="l" defTabSz="914378" rtl="0" eaLnBrk="1" latinLnBrk="0" hangingPunct="1">
                        <a:defRPr sz="1800" b="1" kern="1200">
                          <a:solidFill>
                            <a:schemeClr val="lt1"/>
                          </a:solidFill>
                          <a:latin typeface="Calibri" panose="020F0502020204030204"/>
                        </a:defRPr>
                      </a:lvl5pPr>
                      <a:lvl6pPr marL="2285943" algn="l" defTabSz="914378" rtl="0" eaLnBrk="1" latinLnBrk="0" hangingPunct="1">
                        <a:defRPr sz="1800" b="1" kern="1200">
                          <a:solidFill>
                            <a:schemeClr val="lt1"/>
                          </a:solidFill>
                          <a:latin typeface="Calibri" panose="020F0502020204030204"/>
                        </a:defRPr>
                      </a:lvl6pPr>
                      <a:lvl7pPr marL="2743132" algn="l" defTabSz="914378" rtl="0" eaLnBrk="1" latinLnBrk="0" hangingPunct="1">
                        <a:defRPr sz="1800" b="1" kern="1200">
                          <a:solidFill>
                            <a:schemeClr val="lt1"/>
                          </a:solidFill>
                          <a:latin typeface="Calibri" panose="020F0502020204030204"/>
                        </a:defRPr>
                      </a:lvl7pPr>
                      <a:lvl8pPr marL="3200320" algn="l" defTabSz="914378" rtl="0" eaLnBrk="1" latinLnBrk="0" hangingPunct="1">
                        <a:defRPr sz="1800" b="1" kern="1200">
                          <a:solidFill>
                            <a:schemeClr val="lt1"/>
                          </a:solidFill>
                          <a:latin typeface="Calibri" panose="020F0502020204030204"/>
                        </a:defRPr>
                      </a:lvl8pPr>
                      <a:lvl9pPr marL="3657509" algn="l" defTabSz="914378" rtl="0" eaLnBrk="1" latinLnBrk="0" hangingPunct="1">
                        <a:defRPr sz="1800" b="1" kern="1200">
                          <a:solidFill>
                            <a:schemeClr val="lt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b="1" kern="1200">
                          <a:solidFill>
                            <a:schemeClr val="lt1"/>
                          </a:solidFill>
                          <a:latin typeface="Calibri" panose="020F0502020204030204"/>
                        </a:defRPr>
                      </a:lvl1pPr>
                      <a:lvl2pPr marL="457189" algn="l" defTabSz="914378" rtl="0" eaLnBrk="1" latinLnBrk="0" hangingPunct="1">
                        <a:defRPr sz="1800" b="1" kern="1200">
                          <a:solidFill>
                            <a:schemeClr val="lt1"/>
                          </a:solidFill>
                          <a:latin typeface="Calibri" panose="020F0502020204030204"/>
                        </a:defRPr>
                      </a:lvl2pPr>
                      <a:lvl3pPr marL="914378" algn="l" defTabSz="914378" rtl="0" eaLnBrk="1" latinLnBrk="0" hangingPunct="1">
                        <a:defRPr sz="1800" b="1" kern="1200">
                          <a:solidFill>
                            <a:schemeClr val="lt1"/>
                          </a:solidFill>
                          <a:latin typeface="Calibri" panose="020F0502020204030204"/>
                        </a:defRPr>
                      </a:lvl3pPr>
                      <a:lvl4pPr marL="1371566" algn="l" defTabSz="914378" rtl="0" eaLnBrk="1" latinLnBrk="0" hangingPunct="1">
                        <a:defRPr sz="1800" b="1" kern="1200">
                          <a:solidFill>
                            <a:schemeClr val="lt1"/>
                          </a:solidFill>
                          <a:latin typeface="Calibri" panose="020F0502020204030204"/>
                        </a:defRPr>
                      </a:lvl4pPr>
                      <a:lvl5pPr marL="1828754" algn="l" defTabSz="914378" rtl="0" eaLnBrk="1" latinLnBrk="0" hangingPunct="1">
                        <a:defRPr sz="1800" b="1" kern="1200">
                          <a:solidFill>
                            <a:schemeClr val="lt1"/>
                          </a:solidFill>
                          <a:latin typeface="Calibri" panose="020F0502020204030204"/>
                        </a:defRPr>
                      </a:lvl5pPr>
                      <a:lvl6pPr marL="2285943" algn="l" defTabSz="914378" rtl="0" eaLnBrk="1" latinLnBrk="0" hangingPunct="1">
                        <a:defRPr sz="1800" b="1" kern="1200">
                          <a:solidFill>
                            <a:schemeClr val="lt1"/>
                          </a:solidFill>
                          <a:latin typeface="Calibri" panose="020F0502020204030204"/>
                        </a:defRPr>
                      </a:lvl6pPr>
                      <a:lvl7pPr marL="2743132" algn="l" defTabSz="914378" rtl="0" eaLnBrk="1" latinLnBrk="0" hangingPunct="1">
                        <a:defRPr sz="1800" b="1" kern="1200">
                          <a:solidFill>
                            <a:schemeClr val="lt1"/>
                          </a:solidFill>
                          <a:latin typeface="Calibri" panose="020F0502020204030204"/>
                        </a:defRPr>
                      </a:lvl7pPr>
                      <a:lvl8pPr marL="3200320" algn="l" defTabSz="914378" rtl="0" eaLnBrk="1" latinLnBrk="0" hangingPunct="1">
                        <a:defRPr sz="1800" b="1" kern="1200">
                          <a:solidFill>
                            <a:schemeClr val="lt1"/>
                          </a:solidFill>
                          <a:latin typeface="Calibri" panose="020F0502020204030204"/>
                        </a:defRPr>
                      </a:lvl8pPr>
                      <a:lvl9pPr marL="3657509" algn="l" defTabSz="914378" rtl="0" eaLnBrk="1" latinLnBrk="0" hangingPunct="1">
                        <a:defRPr sz="1800" b="1" kern="1200">
                          <a:solidFill>
                            <a:schemeClr val="lt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b="1" kern="1200">
                          <a:solidFill>
                            <a:schemeClr val="lt1"/>
                          </a:solidFill>
                          <a:latin typeface="Calibri" panose="020F0502020204030204"/>
                        </a:defRPr>
                      </a:lvl1pPr>
                      <a:lvl2pPr marL="457189" algn="l" defTabSz="914378" rtl="0" eaLnBrk="1" latinLnBrk="0" hangingPunct="1">
                        <a:defRPr sz="1800" b="1" kern="1200">
                          <a:solidFill>
                            <a:schemeClr val="lt1"/>
                          </a:solidFill>
                          <a:latin typeface="Calibri" panose="020F0502020204030204"/>
                        </a:defRPr>
                      </a:lvl2pPr>
                      <a:lvl3pPr marL="914378" algn="l" defTabSz="914378" rtl="0" eaLnBrk="1" latinLnBrk="0" hangingPunct="1">
                        <a:defRPr sz="1800" b="1" kern="1200">
                          <a:solidFill>
                            <a:schemeClr val="lt1"/>
                          </a:solidFill>
                          <a:latin typeface="Calibri" panose="020F0502020204030204"/>
                        </a:defRPr>
                      </a:lvl3pPr>
                      <a:lvl4pPr marL="1371566" algn="l" defTabSz="914378" rtl="0" eaLnBrk="1" latinLnBrk="0" hangingPunct="1">
                        <a:defRPr sz="1800" b="1" kern="1200">
                          <a:solidFill>
                            <a:schemeClr val="lt1"/>
                          </a:solidFill>
                          <a:latin typeface="Calibri" panose="020F0502020204030204"/>
                        </a:defRPr>
                      </a:lvl4pPr>
                      <a:lvl5pPr marL="1828754" algn="l" defTabSz="914378" rtl="0" eaLnBrk="1" latinLnBrk="0" hangingPunct="1">
                        <a:defRPr sz="1800" b="1" kern="1200">
                          <a:solidFill>
                            <a:schemeClr val="lt1"/>
                          </a:solidFill>
                          <a:latin typeface="Calibri" panose="020F0502020204030204"/>
                        </a:defRPr>
                      </a:lvl5pPr>
                      <a:lvl6pPr marL="2285943" algn="l" defTabSz="914378" rtl="0" eaLnBrk="1" latinLnBrk="0" hangingPunct="1">
                        <a:defRPr sz="1800" b="1" kern="1200">
                          <a:solidFill>
                            <a:schemeClr val="lt1"/>
                          </a:solidFill>
                          <a:latin typeface="Calibri" panose="020F0502020204030204"/>
                        </a:defRPr>
                      </a:lvl6pPr>
                      <a:lvl7pPr marL="2743132" algn="l" defTabSz="914378" rtl="0" eaLnBrk="1" latinLnBrk="0" hangingPunct="1">
                        <a:defRPr sz="1800" b="1" kern="1200">
                          <a:solidFill>
                            <a:schemeClr val="lt1"/>
                          </a:solidFill>
                          <a:latin typeface="Calibri" panose="020F0502020204030204"/>
                        </a:defRPr>
                      </a:lvl7pPr>
                      <a:lvl8pPr marL="3200320" algn="l" defTabSz="914378" rtl="0" eaLnBrk="1" latinLnBrk="0" hangingPunct="1">
                        <a:defRPr sz="1800" b="1" kern="1200">
                          <a:solidFill>
                            <a:schemeClr val="lt1"/>
                          </a:solidFill>
                          <a:latin typeface="Calibri" panose="020F0502020204030204"/>
                        </a:defRPr>
                      </a:lvl8pPr>
                      <a:lvl9pPr marL="3657509" algn="l" defTabSz="914378" rtl="0" eaLnBrk="1" latinLnBrk="0" hangingPunct="1">
                        <a:defRPr sz="1800" b="1" kern="1200">
                          <a:solidFill>
                            <a:schemeClr val="lt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b="1" kern="1200">
                          <a:solidFill>
                            <a:schemeClr val="lt1"/>
                          </a:solidFill>
                          <a:latin typeface="Calibri" panose="020F0502020204030204"/>
                        </a:defRPr>
                      </a:lvl1pPr>
                      <a:lvl2pPr marL="457189" algn="l" defTabSz="914378" rtl="0" eaLnBrk="1" latinLnBrk="0" hangingPunct="1">
                        <a:defRPr sz="1800" b="1" kern="1200">
                          <a:solidFill>
                            <a:schemeClr val="lt1"/>
                          </a:solidFill>
                          <a:latin typeface="Calibri" panose="020F0502020204030204"/>
                        </a:defRPr>
                      </a:lvl2pPr>
                      <a:lvl3pPr marL="914378" algn="l" defTabSz="914378" rtl="0" eaLnBrk="1" latinLnBrk="0" hangingPunct="1">
                        <a:defRPr sz="1800" b="1" kern="1200">
                          <a:solidFill>
                            <a:schemeClr val="lt1"/>
                          </a:solidFill>
                          <a:latin typeface="Calibri" panose="020F0502020204030204"/>
                        </a:defRPr>
                      </a:lvl3pPr>
                      <a:lvl4pPr marL="1371566" algn="l" defTabSz="914378" rtl="0" eaLnBrk="1" latinLnBrk="0" hangingPunct="1">
                        <a:defRPr sz="1800" b="1" kern="1200">
                          <a:solidFill>
                            <a:schemeClr val="lt1"/>
                          </a:solidFill>
                          <a:latin typeface="Calibri" panose="020F0502020204030204"/>
                        </a:defRPr>
                      </a:lvl4pPr>
                      <a:lvl5pPr marL="1828754" algn="l" defTabSz="914378" rtl="0" eaLnBrk="1" latinLnBrk="0" hangingPunct="1">
                        <a:defRPr sz="1800" b="1" kern="1200">
                          <a:solidFill>
                            <a:schemeClr val="lt1"/>
                          </a:solidFill>
                          <a:latin typeface="Calibri" panose="020F0502020204030204"/>
                        </a:defRPr>
                      </a:lvl5pPr>
                      <a:lvl6pPr marL="2285943" algn="l" defTabSz="914378" rtl="0" eaLnBrk="1" latinLnBrk="0" hangingPunct="1">
                        <a:defRPr sz="1800" b="1" kern="1200">
                          <a:solidFill>
                            <a:schemeClr val="lt1"/>
                          </a:solidFill>
                          <a:latin typeface="Calibri" panose="020F0502020204030204"/>
                        </a:defRPr>
                      </a:lvl6pPr>
                      <a:lvl7pPr marL="2743132" algn="l" defTabSz="914378" rtl="0" eaLnBrk="1" latinLnBrk="0" hangingPunct="1">
                        <a:defRPr sz="1800" b="1" kern="1200">
                          <a:solidFill>
                            <a:schemeClr val="lt1"/>
                          </a:solidFill>
                          <a:latin typeface="Calibri" panose="020F0502020204030204"/>
                        </a:defRPr>
                      </a:lvl7pPr>
                      <a:lvl8pPr marL="3200320" algn="l" defTabSz="914378" rtl="0" eaLnBrk="1" latinLnBrk="0" hangingPunct="1">
                        <a:defRPr sz="1800" b="1" kern="1200">
                          <a:solidFill>
                            <a:schemeClr val="lt1"/>
                          </a:solidFill>
                          <a:latin typeface="Calibri" panose="020F0502020204030204"/>
                        </a:defRPr>
                      </a:lvl8pPr>
                      <a:lvl9pPr marL="3657509" algn="l" defTabSz="914378" rtl="0" eaLnBrk="1" latinLnBrk="0" hangingPunct="1">
                        <a:defRPr sz="1800" b="1" kern="1200">
                          <a:solidFill>
                            <a:schemeClr val="lt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b="1" kern="1200">
                          <a:solidFill>
                            <a:schemeClr val="lt1"/>
                          </a:solidFill>
                          <a:latin typeface="Calibri" panose="020F0502020204030204"/>
                        </a:defRPr>
                      </a:lvl1pPr>
                      <a:lvl2pPr marL="457189" algn="l" defTabSz="914378" rtl="0" eaLnBrk="1" latinLnBrk="0" hangingPunct="1">
                        <a:defRPr sz="1800" b="1" kern="1200">
                          <a:solidFill>
                            <a:schemeClr val="lt1"/>
                          </a:solidFill>
                          <a:latin typeface="Calibri" panose="020F0502020204030204"/>
                        </a:defRPr>
                      </a:lvl2pPr>
                      <a:lvl3pPr marL="914378" algn="l" defTabSz="914378" rtl="0" eaLnBrk="1" latinLnBrk="0" hangingPunct="1">
                        <a:defRPr sz="1800" b="1" kern="1200">
                          <a:solidFill>
                            <a:schemeClr val="lt1"/>
                          </a:solidFill>
                          <a:latin typeface="Calibri" panose="020F0502020204030204"/>
                        </a:defRPr>
                      </a:lvl3pPr>
                      <a:lvl4pPr marL="1371566" algn="l" defTabSz="914378" rtl="0" eaLnBrk="1" latinLnBrk="0" hangingPunct="1">
                        <a:defRPr sz="1800" b="1" kern="1200">
                          <a:solidFill>
                            <a:schemeClr val="lt1"/>
                          </a:solidFill>
                          <a:latin typeface="Calibri" panose="020F0502020204030204"/>
                        </a:defRPr>
                      </a:lvl4pPr>
                      <a:lvl5pPr marL="1828754" algn="l" defTabSz="914378" rtl="0" eaLnBrk="1" latinLnBrk="0" hangingPunct="1">
                        <a:defRPr sz="1800" b="1" kern="1200">
                          <a:solidFill>
                            <a:schemeClr val="lt1"/>
                          </a:solidFill>
                          <a:latin typeface="Calibri" panose="020F0502020204030204"/>
                        </a:defRPr>
                      </a:lvl5pPr>
                      <a:lvl6pPr marL="2285943" algn="l" defTabSz="914378" rtl="0" eaLnBrk="1" latinLnBrk="0" hangingPunct="1">
                        <a:defRPr sz="1800" b="1" kern="1200">
                          <a:solidFill>
                            <a:schemeClr val="lt1"/>
                          </a:solidFill>
                          <a:latin typeface="Calibri" panose="020F0502020204030204"/>
                        </a:defRPr>
                      </a:lvl6pPr>
                      <a:lvl7pPr marL="2743132" algn="l" defTabSz="914378" rtl="0" eaLnBrk="1" latinLnBrk="0" hangingPunct="1">
                        <a:defRPr sz="1800" b="1" kern="1200">
                          <a:solidFill>
                            <a:schemeClr val="lt1"/>
                          </a:solidFill>
                          <a:latin typeface="Calibri" panose="020F0502020204030204"/>
                        </a:defRPr>
                      </a:lvl7pPr>
                      <a:lvl8pPr marL="3200320" algn="l" defTabSz="914378" rtl="0" eaLnBrk="1" latinLnBrk="0" hangingPunct="1">
                        <a:defRPr sz="1800" b="1" kern="1200">
                          <a:solidFill>
                            <a:schemeClr val="lt1"/>
                          </a:solidFill>
                          <a:latin typeface="Calibri" panose="020F0502020204030204"/>
                        </a:defRPr>
                      </a:lvl8pPr>
                      <a:lvl9pPr marL="3657509" algn="l" defTabSz="914378" rtl="0" eaLnBrk="1" latinLnBrk="0" hangingPunct="1">
                        <a:defRPr sz="1800" b="1" kern="1200">
                          <a:solidFill>
                            <a:schemeClr val="lt1"/>
                          </a:solidFill>
                          <a:latin typeface="Calibri" panose="020F0502020204030204"/>
                        </a:defRPr>
                      </a:lvl9pPr>
                    </a:lstStyle>
                    <a:p>
                      <a:endParaRPr lang="en-GB" sz="100" dirty="0"/>
                    </a:p>
                  </a:txBody>
                  <a:tcPr marL="0" marR="0">
                    <a:lnL w="19050" cap="flat" cmpd="sng" algn="ctr">
                      <a:solidFill>
                        <a:srgbClr val="000000"/>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b="1" kern="1200">
                          <a:solidFill>
                            <a:schemeClr val="lt1"/>
                          </a:solidFill>
                          <a:latin typeface="Calibri" panose="020F0502020204030204"/>
                        </a:defRPr>
                      </a:lvl1pPr>
                      <a:lvl2pPr marL="457189" algn="l" defTabSz="914378" rtl="0" eaLnBrk="1" latinLnBrk="0" hangingPunct="1">
                        <a:defRPr sz="1800" b="1" kern="1200">
                          <a:solidFill>
                            <a:schemeClr val="lt1"/>
                          </a:solidFill>
                          <a:latin typeface="Calibri" panose="020F0502020204030204"/>
                        </a:defRPr>
                      </a:lvl2pPr>
                      <a:lvl3pPr marL="914378" algn="l" defTabSz="914378" rtl="0" eaLnBrk="1" latinLnBrk="0" hangingPunct="1">
                        <a:defRPr sz="1800" b="1" kern="1200">
                          <a:solidFill>
                            <a:schemeClr val="lt1"/>
                          </a:solidFill>
                          <a:latin typeface="Calibri" panose="020F0502020204030204"/>
                        </a:defRPr>
                      </a:lvl3pPr>
                      <a:lvl4pPr marL="1371566" algn="l" defTabSz="914378" rtl="0" eaLnBrk="1" latinLnBrk="0" hangingPunct="1">
                        <a:defRPr sz="1800" b="1" kern="1200">
                          <a:solidFill>
                            <a:schemeClr val="lt1"/>
                          </a:solidFill>
                          <a:latin typeface="Calibri" panose="020F0502020204030204"/>
                        </a:defRPr>
                      </a:lvl4pPr>
                      <a:lvl5pPr marL="1828754" algn="l" defTabSz="914378" rtl="0" eaLnBrk="1" latinLnBrk="0" hangingPunct="1">
                        <a:defRPr sz="1800" b="1" kern="1200">
                          <a:solidFill>
                            <a:schemeClr val="lt1"/>
                          </a:solidFill>
                          <a:latin typeface="Calibri" panose="020F0502020204030204"/>
                        </a:defRPr>
                      </a:lvl5pPr>
                      <a:lvl6pPr marL="2285943" algn="l" defTabSz="914378" rtl="0" eaLnBrk="1" latinLnBrk="0" hangingPunct="1">
                        <a:defRPr sz="1800" b="1" kern="1200">
                          <a:solidFill>
                            <a:schemeClr val="lt1"/>
                          </a:solidFill>
                          <a:latin typeface="Calibri" panose="020F0502020204030204"/>
                        </a:defRPr>
                      </a:lvl6pPr>
                      <a:lvl7pPr marL="2743132" algn="l" defTabSz="914378" rtl="0" eaLnBrk="1" latinLnBrk="0" hangingPunct="1">
                        <a:defRPr sz="1800" b="1" kern="1200">
                          <a:solidFill>
                            <a:schemeClr val="lt1"/>
                          </a:solidFill>
                          <a:latin typeface="Calibri" panose="020F0502020204030204"/>
                        </a:defRPr>
                      </a:lvl7pPr>
                      <a:lvl8pPr marL="3200320" algn="l" defTabSz="914378" rtl="0" eaLnBrk="1" latinLnBrk="0" hangingPunct="1">
                        <a:defRPr sz="1800" b="1" kern="1200">
                          <a:solidFill>
                            <a:schemeClr val="lt1"/>
                          </a:solidFill>
                          <a:latin typeface="Calibri" panose="020F0502020204030204"/>
                        </a:defRPr>
                      </a:lvl8pPr>
                      <a:lvl9pPr marL="3657509" algn="l" defTabSz="914378" rtl="0" eaLnBrk="1" latinLnBrk="0" hangingPunct="1">
                        <a:defRPr sz="1800" b="1" kern="1200">
                          <a:solidFill>
                            <a:schemeClr val="lt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b="1" kern="1200">
                          <a:solidFill>
                            <a:schemeClr val="lt1"/>
                          </a:solidFill>
                          <a:latin typeface="Calibri" panose="020F0502020204030204"/>
                        </a:defRPr>
                      </a:lvl1pPr>
                      <a:lvl2pPr marL="457189" algn="l" defTabSz="914378" rtl="0" eaLnBrk="1" latinLnBrk="0" hangingPunct="1">
                        <a:defRPr sz="1800" b="1" kern="1200">
                          <a:solidFill>
                            <a:schemeClr val="lt1"/>
                          </a:solidFill>
                          <a:latin typeface="Calibri" panose="020F0502020204030204"/>
                        </a:defRPr>
                      </a:lvl2pPr>
                      <a:lvl3pPr marL="914378" algn="l" defTabSz="914378" rtl="0" eaLnBrk="1" latinLnBrk="0" hangingPunct="1">
                        <a:defRPr sz="1800" b="1" kern="1200">
                          <a:solidFill>
                            <a:schemeClr val="lt1"/>
                          </a:solidFill>
                          <a:latin typeface="Calibri" panose="020F0502020204030204"/>
                        </a:defRPr>
                      </a:lvl3pPr>
                      <a:lvl4pPr marL="1371566" algn="l" defTabSz="914378" rtl="0" eaLnBrk="1" latinLnBrk="0" hangingPunct="1">
                        <a:defRPr sz="1800" b="1" kern="1200">
                          <a:solidFill>
                            <a:schemeClr val="lt1"/>
                          </a:solidFill>
                          <a:latin typeface="Calibri" panose="020F0502020204030204"/>
                        </a:defRPr>
                      </a:lvl4pPr>
                      <a:lvl5pPr marL="1828754" algn="l" defTabSz="914378" rtl="0" eaLnBrk="1" latinLnBrk="0" hangingPunct="1">
                        <a:defRPr sz="1800" b="1" kern="1200">
                          <a:solidFill>
                            <a:schemeClr val="lt1"/>
                          </a:solidFill>
                          <a:latin typeface="Calibri" panose="020F0502020204030204"/>
                        </a:defRPr>
                      </a:lvl5pPr>
                      <a:lvl6pPr marL="2285943" algn="l" defTabSz="914378" rtl="0" eaLnBrk="1" latinLnBrk="0" hangingPunct="1">
                        <a:defRPr sz="1800" b="1" kern="1200">
                          <a:solidFill>
                            <a:schemeClr val="lt1"/>
                          </a:solidFill>
                          <a:latin typeface="Calibri" panose="020F0502020204030204"/>
                        </a:defRPr>
                      </a:lvl6pPr>
                      <a:lvl7pPr marL="2743132" algn="l" defTabSz="914378" rtl="0" eaLnBrk="1" latinLnBrk="0" hangingPunct="1">
                        <a:defRPr sz="1800" b="1" kern="1200">
                          <a:solidFill>
                            <a:schemeClr val="lt1"/>
                          </a:solidFill>
                          <a:latin typeface="Calibri" panose="020F0502020204030204"/>
                        </a:defRPr>
                      </a:lvl7pPr>
                      <a:lvl8pPr marL="3200320" algn="l" defTabSz="914378" rtl="0" eaLnBrk="1" latinLnBrk="0" hangingPunct="1">
                        <a:defRPr sz="1800" b="1" kern="1200">
                          <a:solidFill>
                            <a:schemeClr val="lt1"/>
                          </a:solidFill>
                          <a:latin typeface="Calibri" panose="020F0502020204030204"/>
                        </a:defRPr>
                      </a:lvl8pPr>
                      <a:lvl9pPr marL="3657509" algn="l" defTabSz="914378" rtl="0" eaLnBrk="1" latinLnBrk="0" hangingPunct="1">
                        <a:defRPr sz="1800" b="1" kern="1200">
                          <a:solidFill>
                            <a:schemeClr val="lt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b="1" kern="1200">
                          <a:solidFill>
                            <a:schemeClr val="lt1"/>
                          </a:solidFill>
                          <a:latin typeface="Calibri" panose="020F0502020204030204"/>
                        </a:defRPr>
                      </a:lvl1pPr>
                      <a:lvl2pPr marL="457189" algn="l" defTabSz="914378" rtl="0" eaLnBrk="1" latinLnBrk="0" hangingPunct="1">
                        <a:defRPr sz="1800" b="1" kern="1200">
                          <a:solidFill>
                            <a:schemeClr val="lt1"/>
                          </a:solidFill>
                          <a:latin typeface="Calibri" panose="020F0502020204030204"/>
                        </a:defRPr>
                      </a:lvl2pPr>
                      <a:lvl3pPr marL="914378" algn="l" defTabSz="914378" rtl="0" eaLnBrk="1" latinLnBrk="0" hangingPunct="1">
                        <a:defRPr sz="1800" b="1" kern="1200">
                          <a:solidFill>
                            <a:schemeClr val="lt1"/>
                          </a:solidFill>
                          <a:latin typeface="Calibri" panose="020F0502020204030204"/>
                        </a:defRPr>
                      </a:lvl3pPr>
                      <a:lvl4pPr marL="1371566" algn="l" defTabSz="914378" rtl="0" eaLnBrk="1" latinLnBrk="0" hangingPunct="1">
                        <a:defRPr sz="1800" b="1" kern="1200">
                          <a:solidFill>
                            <a:schemeClr val="lt1"/>
                          </a:solidFill>
                          <a:latin typeface="Calibri" panose="020F0502020204030204"/>
                        </a:defRPr>
                      </a:lvl4pPr>
                      <a:lvl5pPr marL="1828754" algn="l" defTabSz="914378" rtl="0" eaLnBrk="1" latinLnBrk="0" hangingPunct="1">
                        <a:defRPr sz="1800" b="1" kern="1200">
                          <a:solidFill>
                            <a:schemeClr val="lt1"/>
                          </a:solidFill>
                          <a:latin typeface="Calibri" panose="020F0502020204030204"/>
                        </a:defRPr>
                      </a:lvl5pPr>
                      <a:lvl6pPr marL="2285943" algn="l" defTabSz="914378" rtl="0" eaLnBrk="1" latinLnBrk="0" hangingPunct="1">
                        <a:defRPr sz="1800" b="1" kern="1200">
                          <a:solidFill>
                            <a:schemeClr val="lt1"/>
                          </a:solidFill>
                          <a:latin typeface="Calibri" panose="020F0502020204030204"/>
                        </a:defRPr>
                      </a:lvl6pPr>
                      <a:lvl7pPr marL="2743132" algn="l" defTabSz="914378" rtl="0" eaLnBrk="1" latinLnBrk="0" hangingPunct="1">
                        <a:defRPr sz="1800" b="1" kern="1200">
                          <a:solidFill>
                            <a:schemeClr val="lt1"/>
                          </a:solidFill>
                          <a:latin typeface="Calibri" panose="020F0502020204030204"/>
                        </a:defRPr>
                      </a:lvl7pPr>
                      <a:lvl8pPr marL="3200320" algn="l" defTabSz="914378" rtl="0" eaLnBrk="1" latinLnBrk="0" hangingPunct="1">
                        <a:defRPr sz="1800" b="1" kern="1200">
                          <a:solidFill>
                            <a:schemeClr val="lt1"/>
                          </a:solidFill>
                          <a:latin typeface="Calibri" panose="020F0502020204030204"/>
                        </a:defRPr>
                      </a:lvl8pPr>
                      <a:lvl9pPr marL="3657509" algn="l" defTabSz="914378" rtl="0" eaLnBrk="1" latinLnBrk="0" hangingPunct="1">
                        <a:defRPr sz="1800" b="1" kern="1200">
                          <a:solidFill>
                            <a:schemeClr val="lt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b="1" kern="1200">
                          <a:solidFill>
                            <a:schemeClr val="lt1"/>
                          </a:solidFill>
                          <a:latin typeface="Calibri" panose="020F0502020204030204"/>
                        </a:defRPr>
                      </a:lvl1pPr>
                      <a:lvl2pPr marL="457189" algn="l" defTabSz="914378" rtl="0" eaLnBrk="1" latinLnBrk="0" hangingPunct="1">
                        <a:defRPr sz="1800" b="1" kern="1200">
                          <a:solidFill>
                            <a:schemeClr val="lt1"/>
                          </a:solidFill>
                          <a:latin typeface="Calibri" panose="020F0502020204030204"/>
                        </a:defRPr>
                      </a:lvl2pPr>
                      <a:lvl3pPr marL="914378" algn="l" defTabSz="914378" rtl="0" eaLnBrk="1" latinLnBrk="0" hangingPunct="1">
                        <a:defRPr sz="1800" b="1" kern="1200">
                          <a:solidFill>
                            <a:schemeClr val="lt1"/>
                          </a:solidFill>
                          <a:latin typeface="Calibri" panose="020F0502020204030204"/>
                        </a:defRPr>
                      </a:lvl3pPr>
                      <a:lvl4pPr marL="1371566" algn="l" defTabSz="914378" rtl="0" eaLnBrk="1" latinLnBrk="0" hangingPunct="1">
                        <a:defRPr sz="1800" b="1" kern="1200">
                          <a:solidFill>
                            <a:schemeClr val="lt1"/>
                          </a:solidFill>
                          <a:latin typeface="Calibri" panose="020F0502020204030204"/>
                        </a:defRPr>
                      </a:lvl4pPr>
                      <a:lvl5pPr marL="1828754" algn="l" defTabSz="914378" rtl="0" eaLnBrk="1" latinLnBrk="0" hangingPunct="1">
                        <a:defRPr sz="1800" b="1" kern="1200">
                          <a:solidFill>
                            <a:schemeClr val="lt1"/>
                          </a:solidFill>
                          <a:latin typeface="Calibri" panose="020F0502020204030204"/>
                        </a:defRPr>
                      </a:lvl5pPr>
                      <a:lvl6pPr marL="2285943" algn="l" defTabSz="914378" rtl="0" eaLnBrk="1" latinLnBrk="0" hangingPunct="1">
                        <a:defRPr sz="1800" b="1" kern="1200">
                          <a:solidFill>
                            <a:schemeClr val="lt1"/>
                          </a:solidFill>
                          <a:latin typeface="Calibri" panose="020F0502020204030204"/>
                        </a:defRPr>
                      </a:lvl6pPr>
                      <a:lvl7pPr marL="2743132" algn="l" defTabSz="914378" rtl="0" eaLnBrk="1" latinLnBrk="0" hangingPunct="1">
                        <a:defRPr sz="1800" b="1" kern="1200">
                          <a:solidFill>
                            <a:schemeClr val="lt1"/>
                          </a:solidFill>
                          <a:latin typeface="Calibri" panose="020F0502020204030204"/>
                        </a:defRPr>
                      </a:lvl7pPr>
                      <a:lvl8pPr marL="3200320" algn="l" defTabSz="914378" rtl="0" eaLnBrk="1" latinLnBrk="0" hangingPunct="1">
                        <a:defRPr sz="1800" b="1" kern="1200">
                          <a:solidFill>
                            <a:schemeClr val="lt1"/>
                          </a:solidFill>
                          <a:latin typeface="Calibri" panose="020F0502020204030204"/>
                        </a:defRPr>
                      </a:lvl8pPr>
                      <a:lvl9pPr marL="3657509" algn="l" defTabSz="914378" rtl="0" eaLnBrk="1" latinLnBrk="0" hangingPunct="1">
                        <a:defRPr sz="1800" b="1" kern="1200">
                          <a:solidFill>
                            <a:schemeClr val="lt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b="1" kern="1200">
                          <a:solidFill>
                            <a:schemeClr val="lt1"/>
                          </a:solidFill>
                          <a:latin typeface="Calibri" panose="020F0502020204030204"/>
                        </a:defRPr>
                      </a:lvl1pPr>
                      <a:lvl2pPr marL="457189" algn="l" defTabSz="914378" rtl="0" eaLnBrk="1" latinLnBrk="0" hangingPunct="1">
                        <a:defRPr sz="1800" b="1" kern="1200">
                          <a:solidFill>
                            <a:schemeClr val="lt1"/>
                          </a:solidFill>
                          <a:latin typeface="Calibri" panose="020F0502020204030204"/>
                        </a:defRPr>
                      </a:lvl2pPr>
                      <a:lvl3pPr marL="914378" algn="l" defTabSz="914378" rtl="0" eaLnBrk="1" latinLnBrk="0" hangingPunct="1">
                        <a:defRPr sz="1800" b="1" kern="1200">
                          <a:solidFill>
                            <a:schemeClr val="lt1"/>
                          </a:solidFill>
                          <a:latin typeface="Calibri" panose="020F0502020204030204"/>
                        </a:defRPr>
                      </a:lvl3pPr>
                      <a:lvl4pPr marL="1371566" algn="l" defTabSz="914378" rtl="0" eaLnBrk="1" latinLnBrk="0" hangingPunct="1">
                        <a:defRPr sz="1800" b="1" kern="1200">
                          <a:solidFill>
                            <a:schemeClr val="lt1"/>
                          </a:solidFill>
                          <a:latin typeface="Calibri" panose="020F0502020204030204"/>
                        </a:defRPr>
                      </a:lvl4pPr>
                      <a:lvl5pPr marL="1828754" algn="l" defTabSz="914378" rtl="0" eaLnBrk="1" latinLnBrk="0" hangingPunct="1">
                        <a:defRPr sz="1800" b="1" kern="1200">
                          <a:solidFill>
                            <a:schemeClr val="lt1"/>
                          </a:solidFill>
                          <a:latin typeface="Calibri" panose="020F0502020204030204"/>
                        </a:defRPr>
                      </a:lvl5pPr>
                      <a:lvl6pPr marL="2285943" algn="l" defTabSz="914378" rtl="0" eaLnBrk="1" latinLnBrk="0" hangingPunct="1">
                        <a:defRPr sz="1800" b="1" kern="1200">
                          <a:solidFill>
                            <a:schemeClr val="lt1"/>
                          </a:solidFill>
                          <a:latin typeface="Calibri" panose="020F0502020204030204"/>
                        </a:defRPr>
                      </a:lvl6pPr>
                      <a:lvl7pPr marL="2743132" algn="l" defTabSz="914378" rtl="0" eaLnBrk="1" latinLnBrk="0" hangingPunct="1">
                        <a:defRPr sz="1800" b="1" kern="1200">
                          <a:solidFill>
                            <a:schemeClr val="lt1"/>
                          </a:solidFill>
                          <a:latin typeface="Calibri" panose="020F0502020204030204"/>
                        </a:defRPr>
                      </a:lvl7pPr>
                      <a:lvl8pPr marL="3200320" algn="l" defTabSz="914378" rtl="0" eaLnBrk="1" latinLnBrk="0" hangingPunct="1">
                        <a:defRPr sz="1800" b="1" kern="1200">
                          <a:solidFill>
                            <a:schemeClr val="lt1"/>
                          </a:solidFill>
                          <a:latin typeface="Calibri" panose="020F0502020204030204"/>
                        </a:defRPr>
                      </a:lvl8pPr>
                      <a:lvl9pPr marL="3657509" algn="l" defTabSz="914378" rtl="0" eaLnBrk="1" latinLnBrk="0" hangingPunct="1">
                        <a:defRPr sz="1800" b="1" kern="1200">
                          <a:solidFill>
                            <a:schemeClr val="lt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b="1" kern="1200">
                          <a:solidFill>
                            <a:schemeClr val="lt1"/>
                          </a:solidFill>
                          <a:latin typeface="Calibri" panose="020F0502020204030204"/>
                        </a:defRPr>
                      </a:lvl1pPr>
                      <a:lvl2pPr marL="457189" algn="l" defTabSz="914378" rtl="0" eaLnBrk="1" latinLnBrk="0" hangingPunct="1">
                        <a:defRPr sz="1800" b="1" kern="1200">
                          <a:solidFill>
                            <a:schemeClr val="lt1"/>
                          </a:solidFill>
                          <a:latin typeface="Calibri" panose="020F0502020204030204"/>
                        </a:defRPr>
                      </a:lvl2pPr>
                      <a:lvl3pPr marL="914378" algn="l" defTabSz="914378" rtl="0" eaLnBrk="1" latinLnBrk="0" hangingPunct="1">
                        <a:defRPr sz="1800" b="1" kern="1200">
                          <a:solidFill>
                            <a:schemeClr val="lt1"/>
                          </a:solidFill>
                          <a:latin typeface="Calibri" panose="020F0502020204030204"/>
                        </a:defRPr>
                      </a:lvl3pPr>
                      <a:lvl4pPr marL="1371566" algn="l" defTabSz="914378" rtl="0" eaLnBrk="1" latinLnBrk="0" hangingPunct="1">
                        <a:defRPr sz="1800" b="1" kern="1200">
                          <a:solidFill>
                            <a:schemeClr val="lt1"/>
                          </a:solidFill>
                          <a:latin typeface="Calibri" panose="020F0502020204030204"/>
                        </a:defRPr>
                      </a:lvl4pPr>
                      <a:lvl5pPr marL="1828754" algn="l" defTabSz="914378" rtl="0" eaLnBrk="1" latinLnBrk="0" hangingPunct="1">
                        <a:defRPr sz="1800" b="1" kern="1200">
                          <a:solidFill>
                            <a:schemeClr val="lt1"/>
                          </a:solidFill>
                          <a:latin typeface="Calibri" panose="020F0502020204030204"/>
                        </a:defRPr>
                      </a:lvl5pPr>
                      <a:lvl6pPr marL="2285943" algn="l" defTabSz="914378" rtl="0" eaLnBrk="1" latinLnBrk="0" hangingPunct="1">
                        <a:defRPr sz="1800" b="1" kern="1200">
                          <a:solidFill>
                            <a:schemeClr val="lt1"/>
                          </a:solidFill>
                          <a:latin typeface="Calibri" panose="020F0502020204030204"/>
                        </a:defRPr>
                      </a:lvl6pPr>
                      <a:lvl7pPr marL="2743132" algn="l" defTabSz="914378" rtl="0" eaLnBrk="1" latinLnBrk="0" hangingPunct="1">
                        <a:defRPr sz="1800" b="1" kern="1200">
                          <a:solidFill>
                            <a:schemeClr val="lt1"/>
                          </a:solidFill>
                          <a:latin typeface="Calibri" panose="020F0502020204030204"/>
                        </a:defRPr>
                      </a:lvl7pPr>
                      <a:lvl8pPr marL="3200320" algn="l" defTabSz="914378" rtl="0" eaLnBrk="1" latinLnBrk="0" hangingPunct="1">
                        <a:defRPr sz="1800" b="1" kern="1200">
                          <a:solidFill>
                            <a:schemeClr val="lt1"/>
                          </a:solidFill>
                          <a:latin typeface="Calibri" panose="020F0502020204030204"/>
                        </a:defRPr>
                      </a:lvl8pPr>
                      <a:lvl9pPr marL="3657509" algn="l" defTabSz="914378" rtl="0" eaLnBrk="1" latinLnBrk="0" hangingPunct="1">
                        <a:defRPr sz="1800" b="1" kern="1200">
                          <a:solidFill>
                            <a:schemeClr val="lt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b="1" kern="1200">
                          <a:solidFill>
                            <a:schemeClr val="lt1"/>
                          </a:solidFill>
                          <a:latin typeface="Calibri" panose="020F0502020204030204"/>
                        </a:defRPr>
                      </a:lvl1pPr>
                      <a:lvl2pPr marL="457189" algn="l" defTabSz="914378" rtl="0" eaLnBrk="1" latinLnBrk="0" hangingPunct="1">
                        <a:defRPr sz="1800" b="1" kern="1200">
                          <a:solidFill>
                            <a:schemeClr val="lt1"/>
                          </a:solidFill>
                          <a:latin typeface="Calibri" panose="020F0502020204030204"/>
                        </a:defRPr>
                      </a:lvl2pPr>
                      <a:lvl3pPr marL="914378" algn="l" defTabSz="914378" rtl="0" eaLnBrk="1" latinLnBrk="0" hangingPunct="1">
                        <a:defRPr sz="1800" b="1" kern="1200">
                          <a:solidFill>
                            <a:schemeClr val="lt1"/>
                          </a:solidFill>
                          <a:latin typeface="Calibri" panose="020F0502020204030204"/>
                        </a:defRPr>
                      </a:lvl3pPr>
                      <a:lvl4pPr marL="1371566" algn="l" defTabSz="914378" rtl="0" eaLnBrk="1" latinLnBrk="0" hangingPunct="1">
                        <a:defRPr sz="1800" b="1" kern="1200">
                          <a:solidFill>
                            <a:schemeClr val="lt1"/>
                          </a:solidFill>
                          <a:latin typeface="Calibri" panose="020F0502020204030204"/>
                        </a:defRPr>
                      </a:lvl4pPr>
                      <a:lvl5pPr marL="1828754" algn="l" defTabSz="914378" rtl="0" eaLnBrk="1" latinLnBrk="0" hangingPunct="1">
                        <a:defRPr sz="1800" b="1" kern="1200">
                          <a:solidFill>
                            <a:schemeClr val="lt1"/>
                          </a:solidFill>
                          <a:latin typeface="Calibri" panose="020F0502020204030204"/>
                        </a:defRPr>
                      </a:lvl5pPr>
                      <a:lvl6pPr marL="2285943" algn="l" defTabSz="914378" rtl="0" eaLnBrk="1" latinLnBrk="0" hangingPunct="1">
                        <a:defRPr sz="1800" b="1" kern="1200">
                          <a:solidFill>
                            <a:schemeClr val="lt1"/>
                          </a:solidFill>
                          <a:latin typeface="Calibri" panose="020F0502020204030204"/>
                        </a:defRPr>
                      </a:lvl6pPr>
                      <a:lvl7pPr marL="2743132" algn="l" defTabSz="914378" rtl="0" eaLnBrk="1" latinLnBrk="0" hangingPunct="1">
                        <a:defRPr sz="1800" b="1" kern="1200">
                          <a:solidFill>
                            <a:schemeClr val="lt1"/>
                          </a:solidFill>
                          <a:latin typeface="Calibri" panose="020F0502020204030204"/>
                        </a:defRPr>
                      </a:lvl7pPr>
                      <a:lvl8pPr marL="3200320" algn="l" defTabSz="914378" rtl="0" eaLnBrk="1" latinLnBrk="0" hangingPunct="1">
                        <a:defRPr sz="1800" b="1" kern="1200">
                          <a:solidFill>
                            <a:schemeClr val="lt1"/>
                          </a:solidFill>
                          <a:latin typeface="Calibri" panose="020F0502020204030204"/>
                        </a:defRPr>
                      </a:lvl8pPr>
                      <a:lvl9pPr marL="3657509" algn="l" defTabSz="914378" rtl="0" eaLnBrk="1" latinLnBrk="0" hangingPunct="1">
                        <a:defRPr sz="1800" b="1" kern="1200">
                          <a:solidFill>
                            <a:schemeClr val="lt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b="1" kern="1200">
                          <a:solidFill>
                            <a:schemeClr val="lt1"/>
                          </a:solidFill>
                          <a:latin typeface="Calibri" panose="020F0502020204030204"/>
                        </a:defRPr>
                      </a:lvl1pPr>
                      <a:lvl2pPr marL="457189" algn="l" defTabSz="914378" rtl="0" eaLnBrk="1" latinLnBrk="0" hangingPunct="1">
                        <a:defRPr sz="1800" b="1" kern="1200">
                          <a:solidFill>
                            <a:schemeClr val="lt1"/>
                          </a:solidFill>
                          <a:latin typeface="Calibri" panose="020F0502020204030204"/>
                        </a:defRPr>
                      </a:lvl2pPr>
                      <a:lvl3pPr marL="914378" algn="l" defTabSz="914378" rtl="0" eaLnBrk="1" latinLnBrk="0" hangingPunct="1">
                        <a:defRPr sz="1800" b="1" kern="1200">
                          <a:solidFill>
                            <a:schemeClr val="lt1"/>
                          </a:solidFill>
                          <a:latin typeface="Calibri" panose="020F0502020204030204"/>
                        </a:defRPr>
                      </a:lvl3pPr>
                      <a:lvl4pPr marL="1371566" algn="l" defTabSz="914378" rtl="0" eaLnBrk="1" latinLnBrk="0" hangingPunct="1">
                        <a:defRPr sz="1800" b="1" kern="1200">
                          <a:solidFill>
                            <a:schemeClr val="lt1"/>
                          </a:solidFill>
                          <a:latin typeface="Calibri" panose="020F0502020204030204"/>
                        </a:defRPr>
                      </a:lvl4pPr>
                      <a:lvl5pPr marL="1828754" algn="l" defTabSz="914378" rtl="0" eaLnBrk="1" latinLnBrk="0" hangingPunct="1">
                        <a:defRPr sz="1800" b="1" kern="1200">
                          <a:solidFill>
                            <a:schemeClr val="lt1"/>
                          </a:solidFill>
                          <a:latin typeface="Calibri" panose="020F0502020204030204"/>
                        </a:defRPr>
                      </a:lvl5pPr>
                      <a:lvl6pPr marL="2285943" algn="l" defTabSz="914378" rtl="0" eaLnBrk="1" latinLnBrk="0" hangingPunct="1">
                        <a:defRPr sz="1800" b="1" kern="1200">
                          <a:solidFill>
                            <a:schemeClr val="lt1"/>
                          </a:solidFill>
                          <a:latin typeface="Calibri" panose="020F0502020204030204"/>
                        </a:defRPr>
                      </a:lvl6pPr>
                      <a:lvl7pPr marL="2743132" algn="l" defTabSz="914378" rtl="0" eaLnBrk="1" latinLnBrk="0" hangingPunct="1">
                        <a:defRPr sz="1800" b="1" kern="1200">
                          <a:solidFill>
                            <a:schemeClr val="lt1"/>
                          </a:solidFill>
                          <a:latin typeface="Calibri" panose="020F0502020204030204"/>
                        </a:defRPr>
                      </a:lvl7pPr>
                      <a:lvl8pPr marL="3200320" algn="l" defTabSz="914378" rtl="0" eaLnBrk="1" latinLnBrk="0" hangingPunct="1">
                        <a:defRPr sz="1800" b="1" kern="1200">
                          <a:solidFill>
                            <a:schemeClr val="lt1"/>
                          </a:solidFill>
                          <a:latin typeface="Calibri" panose="020F0502020204030204"/>
                        </a:defRPr>
                      </a:lvl8pPr>
                      <a:lvl9pPr marL="3657509" algn="l" defTabSz="914378" rtl="0" eaLnBrk="1" latinLnBrk="0" hangingPunct="1">
                        <a:defRPr sz="1800" b="1" kern="1200">
                          <a:solidFill>
                            <a:schemeClr val="lt1"/>
                          </a:solidFill>
                          <a:latin typeface="Calibri" panose="020F0502020204030204"/>
                        </a:defRPr>
                      </a:lvl9pPr>
                    </a:lstStyle>
                    <a:p>
                      <a:endParaRPr lang="en-GB" sz="100" dirty="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b="1" kern="1200">
                          <a:solidFill>
                            <a:schemeClr val="lt1"/>
                          </a:solidFill>
                          <a:latin typeface="Calibri" panose="020F0502020204030204"/>
                        </a:defRPr>
                      </a:lvl1pPr>
                      <a:lvl2pPr marL="457189" algn="l" defTabSz="914378" rtl="0" eaLnBrk="1" latinLnBrk="0" hangingPunct="1">
                        <a:defRPr sz="1800" b="1" kern="1200">
                          <a:solidFill>
                            <a:schemeClr val="lt1"/>
                          </a:solidFill>
                          <a:latin typeface="Calibri" panose="020F0502020204030204"/>
                        </a:defRPr>
                      </a:lvl2pPr>
                      <a:lvl3pPr marL="914378" algn="l" defTabSz="914378" rtl="0" eaLnBrk="1" latinLnBrk="0" hangingPunct="1">
                        <a:defRPr sz="1800" b="1" kern="1200">
                          <a:solidFill>
                            <a:schemeClr val="lt1"/>
                          </a:solidFill>
                          <a:latin typeface="Calibri" panose="020F0502020204030204"/>
                        </a:defRPr>
                      </a:lvl3pPr>
                      <a:lvl4pPr marL="1371566" algn="l" defTabSz="914378" rtl="0" eaLnBrk="1" latinLnBrk="0" hangingPunct="1">
                        <a:defRPr sz="1800" b="1" kern="1200">
                          <a:solidFill>
                            <a:schemeClr val="lt1"/>
                          </a:solidFill>
                          <a:latin typeface="Calibri" panose="020F0502020204030204"/>
                        </a:defRPr>
                      </a:lvl4pPr>
                      <a:lvl5pPr marL="1828754" algn="l" defTabSz="914378" rtl="0" eaLnBrk="1" latinLnBrk="0" hangingPunct="1">
                        <a:defRPr sz="1800" b="1" kern="1200">
                          <a:solidFill>
                            <a:schemeClr val="lt1"/>
                          </a:solidFill>
                          <a:latin typeface="Calibri" panose="020F0502020204030204"/>
                        </a:defRPr>
                      </a:lvl5pPr>
                      <a:lvl6pPr marL="2285943" algn="l" defTabSz="914378" rtl="0" eaLnBrk="1" latinLnBrk="0" hangingPunct="1">
                        <a:defRPr sz="1800" b="1" kern="1200">
                          <a:solidFill>
                            <a:schemeClr val="lt1"/>
                          </a:solidFill>
                          <a:latin typeface="Calibri" panose="020F0502020204030204"/>
                        </a:defRPr>
                      </a:lvl6pPr>
                      <a:lvl7pPr marL="2743132" algn="l" defTabSz="914378" rtl="0" eaLnBrk="1" latinLnBrk="0" hangingPunct="1">
                        <a:defRPr sz="1800" b="1" kern="1200">
                          <a:solidFill>
                            <a:schemeClr val="lt1"/>
                          </a:solidFill>
                          <a:latin typeface="Calibri" panose="020F0502020204030204"/>
                        </a:defRPr>
                      </a:lvl7pPr>
                      <a:lvl8pPr marL="3200320" algn="l" defTabSz="914378" rtl="0" eaLnBrk="1" latinLnBrk="0" hangingPunct="1">
                        <a:defRPr sz="1800" b="1" kern="1200">
                          <a:solidFill>
                            <a:schemeClr val="lt1"/>
                          </a:solidFill>
                          <a:latin typeface="Calibri" panose="020F0502020204030204"/>
                        </a:defRPr>
                      </a:lvl8pPr>
                      <a:lvl9pPr marL="3657509" algn="l" defTabSz="914378" rtl="0" eaLnBrk="1" latinLnBrk="0" hangingPunct="1">
                        <a:defRPr sz="1800" b="1" kern="1200">
                          <a:solidFill>
                            <a:schemeClr val="lt1"/>
                          </a:solidFill>
                          <a:latin typeface="Calibri" panose="020F0502020204030204"/>
                        </a:defRPr>
                      </a:lvl9pPr>
                    </a:lstStyle>
                    <a:p>
                      <a:endParaRPr lang="en-GB" sz="100" dirty="0"/>
                    </a:p>
                  </a:txBody>
                  <a:tcPr marL="0" marR="0">
                    <a:lnL w="9525" cap="flat" cmpd="sng" algn="ctr">
                      <a:solidFill>
                        <a:srgbClr val="E6E6E6"/>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b="1" kern="1200">
                          <a:solidFill>
                            <a:schemeClr val="lt1"/>
                          </a:solidFill>
                          <a:latin typeface="Calibri" panose="020F0502020204030204"/>
                        </a:defRPr>
                      </a:lvl1pPr>
                      <a:lvl2pPr marL="457189" algn="l" defTabSz="914378" rtl="0" eaLnBrk="1" latinLnBrk="0" hangingPunct="1">
                        <a:defRPr sz="1800" b="1" kern="1200">
                          <a:solidFill>
                            <a:schemeClr val="lt1"/>
                          </a:solidFill>
                          <a:latin typeface="Calibri" panose="020F0502020204030204"/>
                        </a:defRPr>
                      </a:lvl2pPr>
                      <a:lvl3pPr marL="914378" algn="l" defTabSz="914378" rtl="0" eaLnBrk="1" latinLnBrk="0" hangingPunct="1">
                        <a:defRPr sz="1800" b="1" kern="1200">
                          <a:solidFill>
                            <a:schemeClr val="lt1"/>
                          </a:solidFill>
                          <a:latin typeface="Calibri" panose="020F0502020204030204"/>
                        </a:defRPr>
                      </a:lvl3pPr>
                      <a:lvl4pPr marL="1371566" algn="l" defTabSz="914378" rtl="0" eaLnBrk="1" latinLnBrk="0" hangingPunct="1">
                        <a:defRPr sz="1800" b="1" kern="1200">
                          <a:solidFill>
                            <a:schemeClr val="lt1"/>
                          </a:solidFill>
                          <a:latin typeface="Calibri" panose="020F0502020204030204"/>
                        </a:defRPr>
                      </a:lvl4pPr>
                      <a:lvl5pPr marL="1828754" algn="l" defTabSz="914378" rtl="0" eaLnBrk="1" latinLnBrk="0" hangingPunct="1">
                        <a:defRPr sz="1800" b="1" kern="1200">
                          <a:solidFill>
                            <a:schemeClr val="lt1"/>
                          </a:solidFill>
                          <a:latin typeface="Calibri" panose="020F0502020204030204"/>
                        </a:defRPr>
                      </a:lvl5pPr>
                      <a:lvl6pPr marL="2285943" algn="l" defTabSz="914378" rtl="0" eaLnBrk="1" latinLnBrk="0" hangingPunct="1">
                        <a:defRPr sz="1800" b="1" kern="1200">
                          <a:solidFill>
                            <a:schemeClr val="lt1"/>
                          </a:solidFill>
                          <a:latin typeface="Calibri" panose="020F0502020204030204"/>
                        </a:defRPr>
                      </a:lvl6pPr>
                      <a:lvl7pPr marL="2743132" algn="l" defTabSz="914378" rtl="0" eaLnBrk="1" latinLnBrk="0" hangingPunct="1">
                        <a:defRPr sz="1800" b="1" kern="1200">
                          <a:solidFill>
                            <a:schemeClr val="lt1"/>
                          </a:solidFill>
                          <a:latin typeface="Calibri" panose="020F0502020204030204"/>
                        </a:defRPr>
                      </a:lvl7pPr>
                      <a:lvl8pPr marL="3200320" algn="l" defTabSz="914378" rtl="0" eaLnBrk="1" latinLnBrk="0" hangingPunct="1">
                        <a:defRPr sz="1800" b="1" kern="1200">
                          <a:solidFill>
                            <a:schemeClr val="lt1"/>
                          </a:solidFill>
                          <a:latin typeface="Calibri" panose="020F0502020204030204"/>
                        </a:defRPr>
                      </a:lvl8pPr>
                      <a:lvl9pPr marL="3657509" algn="l" defTabSz="914378" rtl="0" eaLnBrk="1" latinLnBrk="0" hangingPunct="1">
                        <a:defRPr sz="1800" b="1" kern="1200">
                          <a:solidFill>
                            <a:schemeClr val="lt1"/>
                          </a:solidFill>
                          <a:latin typeface="Calibri" panose="020F0502020204030204"/>
                        </a:defRPr>
                      </a:lvl9pPr>
                    </a:lstStyle>
                    <a:p>
                      <a:endParaRPr lang="en-GB" sz="100" dirty="0"/>
                    </a:p>
                  </a:txBody>
                  <a:tcPr marL="0" marR="0">
                    <a:lnL w="19050" cap="flat" cmpd="sng" algn="ctr">
                      <a:solidFill>
                        <a:srgbClr val="000000"/>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b="1" kern="1200">
                          <a:solidFill>
                            <a:schemeClr val="lt1"/>
                          </a:solidFill>
                          <a:latin typeface="Calibri" panose="020F0502020204030204"/>
                        </a:defRPr>
                      </a:lvl1pPr>
                      <a:lvl2pPr marL="457189" algn="l" defTabSz="914378" rtl="0" eaLnBrk="1" latinLnBrk="0" hangingPunct="1">
                        <a:defRPr sz="1800" b="1" kern="1200">
                          <a:solidFill>
                            <a:schemeClr val="lt1"/>
                          </a:solidFill>
                          <a:latin typeface="Calibri" panose="020F0502020204030204"/>
                        </a:defRPr>
                      </a:lvl2pPr>
                      <a:lvl3pPr marL="914378" algn="l" defTabSz="914378" rtl="0" eaLnBrk="1" latinLnBrk="0" hangingPunct="1">
                        <a:defRPr sz="1800" b="1" kern="1200">
                          <a:solidFill>
                            <a:schemeClr val="lt1"/>
                          </a:solidFill>
                          <a:latin typeface="Calibri" panose="020F0502020204030204"/>
                        </a:defRPr>
                      </a:lvl3pPr>
                      <a:lvl4pPr marL="1371566" algn="l" defTabSz="914378" rtl="0" eaLnBrk="1" latinLnBrk="0" hangingPunct="1">
                        <a:defRPr sz="1800" b="1" kern="1200">
                          <a:solidFill>
                            <a:schemeClr val="lt1"/>
                          </a:solidFill>
                          <a:latin typeface="Calibri" panose="020F0502020204030204"/>
                        </a:defRPr>
                      </a:lvl4pPr>
                      <a:lvl5pPr marL="1828754" algn="l" defTabSz="914378" rtl="0" eaLnBrk="1" latinLnBrk="0" hangingPunct="1">
                        <a:defRPr sz="1800" b="1" kern="1200">
                          <a:solidFill>
                            <a:schemeClr val="lt1"/>
                          </a:solidFill>
                          <a:latin typeface="Calibri" panose="020F0502020204030204"/>
                        </a:defRPr>
                      </a:lvl5pPr>
                      <a:lvl6pPr marL="2285943" algn="l" defTabSz="914378" rtl="0" eaLnBrk="1" latinLnBrk="0" hangingPunct="1">
                        <a:defRPr sz="1800" b="1" kern="1200">
                          <a:solidFill>
                            <a:schemeClr val="lt1"/>
                          </a:solidFill>
                          <a:latin typeface="Calibri" panose="020F0502020204030204"/>
                        </a:defRPr>
                      </a:lvl6pPr>
                      <a:lvl7pPr marL="2743132" algn="l" defTabSz="914378" rtl="0" eaLnBrk="1" latinLnBrk="0" hangingPunct="1">
                        <a:defRPr sz="1800" b="1" kern="1200">
                          <a:solidFill>
                            <a:schemeClr val="lt1"/>
                          </a:solidFill>
                          <a:latin typeface="Calibri" panose="020F0502020204030204"/>
                        </a:defRPr>
                      </a:lvl7pPr>
                      <a:lvl8pPr marL="3200320" algn="l" defTabSz="914378" rtl="0" eaLnBrk="1" latinLnBrk="0" hangingPunct="1">
                        <a:defRPr sz="1800" b="1" kern="1200">
                          <a:solidFill>
                            <a:schemeClr val="lt1"/>
                          </a:solidFill>
                          <a:latin typeface="Calibri" panose="020F0502020204030204"/>
                        </a:defRPr>
                      </a:lvl8pPr>
                      <a:lvl9pPr marL="3657509" algn="l" defTabSz="914378" rtl="0" eaLnBrk="1" latinLnBrk="0" hangingPunct="1">
                        <a:defRPr sz="1800" b="1" kern="1200">
                          <a:solidFill>
                            <a:schemeClr val="lt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b="1" kern="1200">
                          <a:solidFill>
                            <a:schemeClr val="lt1"/>
                          </a:solidFill>
                          <a:latin typeface="Calibri" panose="020F0502020204030204"/>
                        </a:defRPr>
                      </a:lvl1pPr>
                      <a:lvl2pPr marL="457189" algn="l" defTabSz="914378" rtl="0" eaLnBrk="1" latinLnBrk="0" hangingPunct="1">
                        <a:defRPr sz="1800" b="1" kern="1200">
                          <a:solidFill>
                            <a:schemeClr val="lt1"/>
                          </a:solidFill>
                          <a:latin typeface="Calibri" panose="020F0502020204030204"/>
                        </a:defRPr>
                      </a:lvl2pPr>
                      <a:lvl3pPr marL="914378" algn="l" defTabSz="914378" rtl="0" eaLnBrk="1" latinLnBrk="0" hangingPunct="1">
                        <a:defRPr sz="1800" b="1" kern="1200">
                          <a:solidFill>
                            <a:schemeClr val="lt1"/>
                          </a:solidFill>
                          <a:latin typeface="Calibri" panose="020F0502020204030204"/>
                        </a:defRPr>
                      </a:lvl3pPr>
                      <a:lvl4pPr marL="1371566" algn="l" defTabSz="914378" rtl="0" eaLnBrk="1" latinLnBrk="0" hangingPunct="1">
                        <a:defRPr sz="1800" b="1" kern="1200">
                          <a:solidFill>
                            <a:schemeClr val="lt1"/>
                          </a:solidFill>
                          <a:latin typeface="Calibri" panose="020F0502020204030204"/>
                        </a:defRPr>
                      </a:lvl4pPr>
                      <a:lvl5pPr marL="1828754" algn="l" defTabSz="914378" rtl="0" eaLnBrk="1" latinLnBrk="0" hangingPunct="1">
                        <a:defRPr sz="1800" b="1" kern="1200">
                          <a:solidFill>
                            <a:schemeClr val="lt1"/>
                          </a:solidFill>
                          <a:latin typeface="Calibri" panose="020F0502020204030204"/>
                        </a:defRPr>
                      </a:lvl5pPr>
                      <a:lvl6pPr marL="2285943" algn="l" defTabSz="914378" rtl="0" eaLnBrk="1" latinLnBrk="0" hangingPunct="1">
                        <a:defRPr sz="1800" b="1" kern="1200">
                          <a:solidFill>
                            <a:schemeClr val="lt1"/>
                          </a:solidFill>
                          <a:latin typeface="Calibri" panose="020F0502020204030204"/>
                        </a:defRPr>
                      </a:lvl6pPr>
                      <a:lvl7pPr marL="2743132" algn="l" defTabSz="914378" rtl="0" eaLnBrk="1" latinLnBrk="0" hangingPunct="1">
                        <a:defRPr sz="1800" b="1" kern="1200">
                          <a:solidFill>
                            <a:schemeClr val="lt1"/>
                          </a:solidFill>
                          <a:latin typeface="Calibri" panose="020F0502020204030204"/>
                        </a:defRPr>
                      </a:lvl7pPr>
                      <a:lvl8pPr marL="3200320" algn="l" defTabSz="914378" rtl="0" eaLnBrk="1" latinLnBrk="0" hangingPunct="1">
                        <a:defRPr sz="1800" b="1" kern="1200">
                          <a:solidFill>
                            <a:schemeClr val="lt1"/>
                          </a:solidFill>
                          <a:latin typeface="Calibri" panose="020F0502020204030204"/>
                        </a:defRPr>
                      </a:lvl8pPr>
                      <a:lvl9pPr marL="3657509" algn="l" defTabSz="914378" rtl="0" eaLnBrk="1" latinLnBrk="0" hangingPunct="1">
                        <a:defRPr sz="1800" b="1" kern="1200">
                          <a:solidFill>
                            <a:schemeClr val="lt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b="1" kern="1200">
                          <a:solidFill>
                            <a:schemeClr val="lt1"/>
                          </a:solidFill>
                          <a:latin typeface="Calibri" panose="020F0502020204030204"/>
                        </a:defRPr>
                      </a:lvl1pPr>
                      <a:lvl2pPr marL="457189" algn="l" defTabSz="914378" rtl="0" eaLnBrk="1" latinLnBrk="0" hangingPunct="1">
                        <a:defRPr sz="1800" b="1" kern="1200">
                          <a:solidFill>
                            <a:schemeClr val="lt1"/>
                          </a:solidFill>
                          <a:latin typeface="Calibri" panose="020F0502020204030204"/>
                        </a:defRPr>
                      </a:lvl2pPr>
                      <a:lvl3pPr marL="914378" algn="l" defTabSz="914378" rtl="0" eaLnBrk="1" latinLnBrk="0" hangingPunct="1">
                        <a:defRPr sz="1800" b="1" kern="1200">
                          <a:solidFill>
                            <a:schemeClr val="lt1"/>
                          </a:solidFill>
                          <a:latin typeface="Calibri" panose="020F0502020204030204"/>
                        </a:defRPr>
                      </a:lvl3pPr>
                      <a:lvl4pPr marL="1371566" algn="l" defTabSz="914378" rtl="0" eaLnBrk="1" latinLnBrk="0" hangingPunct="1">
                        <a:defRPr sz="1800" b="1" kern="1200">
                          <a:solidFill>
                            <a:schemeClr val="lt1"/>
                          </a:solidFill>
                          <a:latin typeface="Calibri" panose="020F0502020204030204"/>
                        </a:defRPr>
                      </a:lvl4pPr>
                      <a:lvl5pPr marL="1828754" algn="l" defTabSz="914378" rtl="0" eaLnBrk="1" latinLnBrk="0" hangingPunct="1">
                        <a:defRPr sz="1800" b="1" kern="1200">
                          <a:solidFill>
                            <a:schemeClr val="lt1"/>
                          </a:solidFill>
                          <a:latin typeface="Calibri" panose="020F0502020204030204"/>
                        </a:defRPr>
                      </a:lvl5pPr>
                      <a:lvl6pPr marL="2285943" algn="l" defTabSz="914378" rtl="0" eaLnBrk="1" latinLnBrk="0" hangingPunct="1">
                        <a:defRPr sz="1800" b="1" kern="1200">
                          <a:solidFill>
                            <a:schemeClr val="lt1"/>
                          </a:solidFill>
                          <a:latin typeface="Calibri" panose="020F0502020204030204"/>
                        </a:defRPr>
                      </a:lvl6pPr>
                      <a:lvl7pPr marL="2743132" algn="l" defTabSz="914378" rtl="0" eaLnBrk="1" latinLnBrk="0" hangingPunct="1">
                        <a:defRPr sz="1800" b="1" kern="1200">
                          <a:solidFill>
                            <a:schemeClr val="lt1"/>
                          </a:solidFill>
                          <a:latin typeface="Calibri" panose="020F0502020204030204"/>
                        </a:defRPr>
                      </a:lvl7pPr>
                      <a:lvl8pPr marL="3200320" algn="l" defTabSz="914378" rtl="0" eaLnBrk="1" latinLnBrk="0" hangingPunct="1">
                        <a:defRPr sz="1800" b="1" kern="1200">
                          <a:solidFill>
                            <a:schemeClr val="lt1"/>
                          </a:solidFill>
                          <a:latin typeface="Calibri" panose="020F0502020204030204"/>
                        </a:defRPr>
                      </a:lvl8pPr>
                      <a:lvl9pPr marL="3657509" algn="l" defTabSz="914378" rtl="0" eaLnBrk="1" latinLnBrk="0" hangingPunct="1">
                        <a:defRPr sz="1800" b="1" kern="1200">
                          <a:solidFill>
                            <a:schemeClr val="lt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b="1" kern="1200">
                          <a:solidFill>
                            <a:schemeClr val="lt1"/>
                          </a:solidFill>
                          <a:latin typeface="Calibri" panose="020F0502020204030204"/>
                        </a:defRPr>
                      </a:lvl1pPr>
                      <a:lvl2pPr marL="457189" algn="l" defTabSz="914378" rtl="0" eaLnBrk="1" latinLnBrk="0" hangingPunct="1">
                        <a:defRPr sz="1800" b="1" kern="1200">
                          <a:solidFill>
                            <a:schemeClr val="lt1"/>
                          </a:solidFill>
                          <a:latin typeface="Calibri" panose="020F0502020204030204"/>
                        </a:defRPr>
                      </a:lvl2pPr>
                      <a:lvl3pPr marL="914378" algn="l" defTabSz="914378" rtl="0" eaLnBrk="1" latinLnBrk="0" hangingPunct="1">
                        <a:defRPr sz="1800" b="1" kern="1200">
                          <a:solidFill>
                            <a:schemeClr val="lt1"/>
                          </a:solidFill>
                          <a:latin typeface="Calibri" panose="020F0502020204030204"/>
                        </a:defRPr>
                      </a:lvl3pPr>
                      <a:lvl4pPr marL="1371566" algn="l" defTabSz="914378" rtl="0" eaLnBrk="1" latinLnBrk="0" hangingPunct="1">
                        <a:defRPr sz="1800" b="1" kern="1200">
                          <a:solidFill>
                            <a:schemeClr val="lt1"/>
                          </a:solidFill>
                          <a:latin typeface="Calibri" panose="020F0502020204030204"/>
                        </a:defRPr>
                      </a:lvl4pPr>
                      <a:lvl5pPr marL="1828754" algn="l" defTabSz="914378" rtl="0" eaLnBrk="1" latinLnBrk="0" hangingPunct="1">
                        <a:defRPr sz="1800" b="1" kern="1200">
                          <a:solidFill>
                            <a:schemeClr val="lt1"/>
                          </a:solidFill>
                          <a:latin typeface="Calibri" panose="020F0502020204030204"/>
                        </a:defRPr>
                      </a:lvl5pPr>
                      <a:lvl6pPr marL="2285943" algn="l" defTabSz="914378" rtl="0" eaLnBrk="1" latinLnBrk="0" hangingPunct="1">
                        <a:defRPr sz="1800" b="1" kern="1200">
                          <a:solidFill>
                            <a:schemeClr val="lt1"/>
                          </a:solidFill>
                          <a:latin typeface="Calibri" panose="020F0502020204030204"/>
                        </a:defRPr>
                      </a:lvl6pPr>
                      <a:lvl7pPr marL="2743132" algn="l" defTabSz="914378" rtl="0" eaLnBrk="1" latinLnBrk="0" hangingPunct="1">
                        <a:defRPr sz="1800" b="1" kern="1200">
                          <a:solidFill>
                            <a:schemeClr val="lt1"/>
                          </a:solidFill>
                          <a:latin typeface="Calibri" panose="020F0502020204030204"/>
                        </a:defRPr>
                      </a:lvl7pPr>
                      <a:lvl8pPr marL="3200320" algn="l" defTabSz="914378" rtl="0" eaLnBrk="1" latinLnBrk="0" hangingPunct="1">
                        <a:defRPr sz="1800" b="1" kern="1200">
                          <a:solidFill>
                            <a:schemeClr val="lt1"/>
                          </a:solidFill>
                          <a:latin typeface="Calibri" panose="020F0502020204030204"/>
                        </a:defRPr>
                      </a:lvl8pPr>
                      <a:lvl9pPr marL="3657509" algn="l" defTabSz="914378" rtl="0" eaLnBrk="1" latinLnBrk="0" hangingPunct="1">
                        <a:defRPr sz="1800" b="1" kern="1200">
                          <a:solidFill>
                            <a:schemeClr val="lt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b="1" kern="1200">
                          <a:solidFill>
                            <a:schemeClr val="lt1"/>
                          </a:solidFill>
                          <a:latin typeface="Calibri" panose="020F0502020204030204"/>
                        </a:defRPr>
                      </a:lvl1pPr>
                      <a:lvl2pPr marL="457189" algn="l" defTabSz="914378" rtl="0" eaLnBrk="1" latinLnBrk="0" hangingPunct="1">
                        <a:defRPr sz="1800" b="1" kern="1200">
                          <a:solidFill>
                            <a:schemeClr val="lt1"/>
                          </a:solidFill>
                          <a:latin typeface="Calibri" panose="020F0502020204030204"/>
                        </a:defRPr>
                      </a:lvl2pPr>
                      <a:lvl3pPr marL="914378" algn="l" defTabSz="914378" rtl="0" eaLnBrk="1" latinLnBrk="0" hangingPunct="1">
                        <a:defRPr sz="1800" b="1" kern="1200">
                          <a:solidFill>
                            <a:schemeClr val="lt1"/>
                          </a:solidFill>
                          <a:latin typeface="Calibri" panose="020F0502020204030204"/>
                        </a:defRPr>
                      </a:lvl3pPr>
                      <a:lvl4pPr marL="1371566" algn="l" defTabSz="914378" rtl="0" eaLnBrk="1" latinLnBrk="0" hangingPunct="1">
                        <a:defRPr sz="1800" b="1" kern="1200">
                          <a:solidFill>
                            <a:schemeClr val="lt1"/>
                          </a:solidFill>
                          <a:latin typeface="Calibri" panose="020F0502020204030204"/>
                        </a:defRPr>
                      </a:lvl4pPr>
                      <a:lvl5pPr marL="1828754" algn="l" defTabSz="914378" rtl="0" eaLnBrk="1" latinLnBrk="0" hangingPunct="1">
                        <a:defRPr sz="1800" b="1" kern="1200">
                          <a:solidFill>
                            <a:schemeClr val="lt1"/>
                          </a:solidFill>
                          <a:latin typeface="Calibri" panose="020F0502020204030204"/>
                        </a:defRPr>
                      </a:lvl5pPr>
                      <a:lvl6pPr marL="2285943" algn="l" defTabSz="914378" rtl="0" eaLnBrk="1" latinLnBrk="0" hangingPunct="1">
                        <a:defRPr sz="1800" b="1" kern="1200">
                          <a:solidFill>
                            <a:schemeClr val="lt1"/>
                          </a:solidFill>
                          <a:latin typeface="Calibri" panose="020F0502020204030204"/>
                        </a:defRPr>
                      </a:lvl6pPr>
                      <a:lvl7pPr marL="2743132" algn="l" defTabSz="914378" rtl="0" eaLnBrk="1" latinLnBrk="0" hangingPunct="1">
                        <a:defRPr sz="1800" b="1" kern="1200">
                          <a:solidFill>
                            <a:schemeClr val="lt1"/>
                          </a:solidFill>
                          <a:latin typeface="Calibri" panose="020F0502020204030204"/>
                        </a:defRPr>
                      </a:lvl7pPr>
                      <a:lvl8pPr marL="3200320" algn="l" defTabSz="914378" rtl="0" eaLnBrk="1" latinLnBrk="0" hangingPunct="1">
                        <a:defRPr sz="1800" b="1" kern="1200">
                          <a:solidFill>
                            <a:schemeClr val="lt1"/>
                          </a:solidFill>
                          <a:latin typeface="Calibri" panose="020F0502020204030204"/>
                        </a:defRPr>
                      </a:lvl8pPr>
                      <a:lvl9pPr marL="3657509" algn="l" defTabSz="914378" rtl="0" eaLnBrk="1" latinLnBrk="0" hangingPunct="1">
                        <a:defRPr sz="1800" b="1" kern="1200">
                          <a:solidFill>
                            <a:schemeClr val="lt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b="1" kern="1200">
                          <a:solidFill>
                            <a:schemeClr val="lt1"/>
                          </a:solidFill>
                          <a:latin typeface="Calibri" panose="020F0502020204030204"/>
                        </a:defRPr>
                      </a:lvl1pPr>
                      <a:lvl2pPr marL="457189" algn="l" defTabSz="914378" rtl="0" eaLnBrk="1" latinLnBrk="0" hangingPunct="1">
                        <a:defRPr sz="1800" b="1" kern="1200">
                          <a:solidFill>
                            <a:schemeClr val="lt1"/>
                          </a:solidFill>
                          <a:latin typeface="Calibri" panose="020F0502020204030204"/>
                        </a:defRPr>
                      </a:lvl2pPr>
                      <a:lvl3pPr marL="914378" algn="l" defTabSz="914378" rtl="0" eaLnBrk="1" latinLnBrk="0" hangingPunct="1">
                        <a:defRPr sz="1800" b="1" kern="1200">
                          <a:solidFill>
                            <a:schemeClr val="lt1"/>
                          </a:solidFill>
                          <a:latin typeface="Calibri" panose="020F0502020204030204"/>
                        </a:defRPr>
                      </a:lvl3pPr>
                      <a:lvl4pPr marL="1371566" algn="l" defTabSz="914378" rtl="0" eaLnBrk="1" latinLnBrk="0" hangingPunct="1">
                        <a:defRPr sz="1800" b="1" kern="1200">
                          <a:solidFill>
                            <a:schemeClr val="lt1"/>
                          </a:solidFill>
                          <a:latin typeface="Calibri" panose="020F0502020204030204"/>
                        </a:defRPr>
                      </a:lvl4pPr>
                      <a:lvl5pPr marL="1828754" algn="l" defTabSz="914378" rtl="0" eaLnBrk="1" latinLnBrk="0" hangingPunct="1">
                        <a:defRPr sz="1800" b="1" kern="1200">
                          <a:solidFill>
                            <a:schemeClr val="lt1"/>
                          </a:solidFill>
                          <a:latin typeface="Calibri" panose="020F0502020204030204"/>
                        </a:defRPr>
                      </a:lvl5pPr>
                      <a:lvl6pPr marL="2285943" algn="l" defTabSz="914378" rtl="0" eaLnBrk="1" latinLnBrk="0" hangingPunct="1">
                        <a:defRPr sz="1800" b="1" kern="1200">
                          <a:solidFill>
                            <a:schemeClr val="lt1"/>
                          </a:solidFill>
                          <a:latin typeface="Calibri" panose="020F0502020204030204"/>
                        </a:defRPr>
                      </a:lvl6pPr>
                      <a:lvl7pPr marL="2743132" algn="l" defTabSz="914378" rtl="0" eaLnBrk="1" latinLnBrk="0" hangingPunct="1">
                        <a:defRPr sz="1800" b="1" kern="1200">
                          <a:solidFill>
                            <a:schemeClr val="lt1"/>
                          </a:solidFill>
                          <a:latin typeface="Calibri" panose="020F0502020204030204"/>
                        </a:defRPr>
                      </a:lvl7pPr>
                      <a:lvl8pPr marL="3200320" algn="l" defTabSz="914378" rtl="0" eaLnBrk="1" latinLnBrk="0" hangingPunct="1">
                        <a:defRPr sz="1800" b="1" kern="1200">
                          <a:solidFill>
                            <a:schemeClr val="lt1"/>
                          </a:solidFill>
                          <a:latin typeface="Calibri" panose="020F0502020204030204"/>
                        </a:defRPr>
                      </a:lvl8pPr>
                      <a:lvl9pPr marL="3657509" algn="l" defTabSz="914378" rtl="0" eaLnBrk="1" latinLnBrk="0" hangingPunct="1">
                        <a:defRPr sz="1800" b="1" kern="1200">
                          <a:solidFill>
                            <a:schemeClr val="lt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b="1" kern="1200">
                          <a:solidFill>
                            <a:schemeClr val="lt1"/>
                          </a:solidFill>
                          <a:latin typeface="Calibri" panose="020F0502020204030204"/>
                        </a:defRPr>
                      </a:lvl1pPr>
                      <a:lvl2pPr marL="457189" algn="l" defTabSz="914378" rtl="0" eaLnBrk="1" latinLnBrk="0" hangingPunct="1">
                        <a:defRPr sz="1800" b="1" kern="1200">
                          <a:solidFill>
                            <a:schemeClr val="lt1"/>
                          </a:solidFill>
                          <a:latin typeface="Calibri" panose="020F0502020204030204"/>
                        </a:defRPr>
                      </a:lvl2pPr>
                      <a:lvl3pPr marL="914378" algn="l" defTabSz="914378" rtl="0" eaLnBrk="1" latinLnBrk="0" hangingPunct="1">
                        <a:defRPr sz="1800" b="1" kern="1200">
                          <a:solidFill>
                            <a:schemeClr val="lt1"/>
                          </a:solidFill>
                          <a:latin typeface="Calibri" panose="020F0502020204030204"/>
                        </a:defRPr>
                      </a:lvl3pPr>
                      <a:lvl4pPr marL="1371566" algn="l" defTabSz="914378" rtl="0" eaLnBrk="1" latinLnBrk="0" hangingPunct="1">
                        <a:defRPr sz="1800" b="1" kern="1200">
                          <a:solidFill>
                            <a:schemeClr val="lt1"/>
                          </a:solidFill>
                          <a:latin typeface="Calibri" panose="020F0502020204030204"/>
                        </a:defRPr>
                      </a:lvl4pPr>
                      <a:lvl5pPr marL="1828754" algn="l" defTabSz="914378" rtl="0" eaLnBrk="1" latinLnBrk="0" hangingPunct="1">
                        <a:defRPr sz="1800" b="1" kern="1200">
                          <a:solidFill>
                            <a:schemeClr val="lt1"/>
                          </a:solidFill>
                          <a:latin typeface="Calibri" panose="020F0502020204030204"/>
                        </a:defRPr>
                      </a:lvl5pPr>
                      <a:lvl6pPr marL="2285943" algn="l" defTabSz="914378" rtl="0" eaLnBrk="1" latinLnBrk="0" hangingPunct="1">
                        <a:defRPr sz="1800" b="1" kern="1200">
                          <a:solidFill>
                            <a:schemeClr val="lt1"/>
                          </a:solidFill>
                          <a:latin typeface="Calibri" panose="020F0502020204030204"/>
                        </a:defRPr>
                      </a:lvl6pPr>
                      <a:lvl7pPr marL="2743132" algn="l" defTabSz="914378" rtl="0" eaLnBrk="1" latinLnBrk="0" hangingPunct="1">
                        <a:defRPr sz="1800" b="1" kern="1200">
                          <a:solidFill>
                            <a:schemeClr val="lt1"/>
                          </a:solidFill>
                          <a:latin typeface="Calibri" panose="020F0502020204030204"/>
                        </a:defRPr>
                      </a:lvl7pPr>
                      <a:lvl8pPr marL="3200320" algn="l" defTabSz="914378" rtl="0" eaLnBrk="1" latinLnBrk="0" hangingPunct="1">
                        <a:defRPr sz="1800" b="1" kern="1200">
                          <a:solidFill>
                            <a:schemeClr val="lt1"/>
                          </a:solidFill>
                          <a:latin typeface="Calibri" panose="020F0502020204030204"/>
                        </a:defRPr>
                      </a:lvl8pPr>
                      <a:lvl9pPr marL="3657509" algn="l" defTabSz="914378" rtl="0" eaLnBrk="1" latinLnBrk="0" hangingPunct="1">
                        <a:defRPr sz="1800" b="1" kern="1200">
                          <a:solidFill>
                            <a:schemeClr val="lt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b="1" kern="1200">
                          <a:solidFill>
                            <a:schemeClr val="lt1"/>
                          </a:solidFill>
                          <a:latin typeface="Calibri" panose="020F0502020204030204"/>
                        </a:defRPr>
                      </a:lvl1pPr>
                      <a:lvl2pPr marL="457189" algn="l" defTabSz="914378" rtl="0" eaLnBrk="1" latinLnBrk="0" hangingPunct="1">
                        <a:defRPr sz="1800" b="1" kern="1200">
                          <a:solidFill>
                            <a:schemeClr val="lt1"/>
                          </a:solidFill>
                          <a:latin typeface="Calibri" panose="020F0502020204030204"/>
                        </a:defRPr>
                      </a:lvl2pPr>
                      <a:lvl3pPr marL="914378" algn="l" defTabSz="914378" rtl="0" eaLnBrk="1" latinLnBrk="0" hangingPunct="1">
                        <a:defRPr sz="1800" b="1" kern="1200">
                          <a:solidFill>
                            <a:schemeClr val="lt1"/>
                          </a:solidFill>
                          <a:latin typeface="Calibri" panose="020F0502020204030204"/>
                        </a:defRPr>
                      </a:lvl3pPr>
                      <a:lvl4pPr marL="1371566" algn="l" defTabSz="914378" rtl="0" eaLnBrk="1" latinLnBrk="0" hangingPunct="1">
                        <a:defRPr sz="1800" b="1" kern="1200">
                          <a:solidFill>
                            <a:schemeClr val="lt1"/>
                          </a:solidFill>
                          <a:latin typeface="Calibri" panose="020F0502020204030204"/>
                        </a:defRPr>
                      </a:lvl4pPr>
                      <a:lvl5pPr marL="1828754" algn="l" defTabSz="914378" rtl="0" eaLnBrk="1" latinLnBrk="0" hangingPunct="1">
                        <a:defRPr sz="1800" b="1" kern="1200">
                          <a:solidFill>
                            <a:schemeClr val="lt1"/>
                          </a:solidFill>
                          <a:latin typeface="Calibri" panose="020F0502020204030204"/>
                        </a:defRPr>
                      </a:lvl5pPr>
                      <a:lvl6pPr marL="2285943" algn="l" defTabSz="914378" rtl="0" eaLnBrk="1" latinLnBrk="0" hangingPunct="1">
                        <a:defRPr sz="1800" b="1" kern="1200">
                          <a:solidFill>
                            <a:schemeClr val="lt1"/>
                          </a:solidFill>
                          <a:latin typeface="Calibri" panose="020F0502020204030204"/>
                        </a:defRPr>
                      </a:lvl6pPr>
                      <a:lvl7pPr marL="2743132" algn="l" defTabSz="914378" rtl="0" eaLnBrk="1" latinLnBrk="0" hangingPunct="1">
                        <a:defRPr sz="1800" b="1" kern="1200">
                          <a:solidFill>
                            <a:schemeClr val="lt1"/>
                          </a:solidFill>
                          <a:latin typeface="Calibri" panose="020F0502020204030204"/>
                        </a:defRPr>
                      </a:lvl7pPr>
                      <a:lvl8pPr marL="3200320" algn="l" defTabSz="914378" rtl="0" eaLnBrk="1" latinLnBrk="0" hangingPunct="1">
                        <a:defRPr sz="1800" b="1" kern="1200">
                          <a:solidFill>
                            <a:schemeClr val="lt1"/>
                          </a:solidFill>
                          <a:latin typeface="Calibri" panose="020F0502020204030204"/>
                        </a:defRPr>
                      </a:lvl8pPr>
                      <a:lvl9pPr marL="3657509" algn="l" defTabSz="914378" rtl="0" eaLnBrk="1" latinLnBrk="0" hangingPunct="1">
                        <a:defRPr sz="1800" b="1" kern="1200">
                          <a:solidFill>
                            <a:schemeClr val="lt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b="1" kern="1200">
                          <a:solidFill>
                            <a:schemeClr val="lt1"/>
                          </a:solidFill>
                          <a:latin typeface="Calibri" panose="020F0502020204030204"/>
                        </a:defRPr>
                      </a:lvl1pPr>
                      <a:lvl2pPr marL="457189" algn="l" defTabSz="914378" rtl="0" eaLnBrk="1" latinLnBrk="0" hangingPunct="1">
                        <a:defRPr sz="1800" b="1" kern="1200">
                          <a:solidFill>
                            <a:schemeClr val="lt1"/>
                          </a:solidFill>
                          <a:latin typeface="Calibri" panose="020F0502020204030204"/>
                        </a:defRPr>
                      </a:lvl2pPr>
                      <a:lvl3pPr marL="914378" algn="l" defTabSz="914378" rtl="0" eaLnBrk="1" latinLnBrk="0" hangingPunct="1">
                        <a:defRPr sz="1800" b="1" kern="1200">
                          <a:solidFill>
                            <a:schemeClr val="lt1"/>
                          </a:solidFill>
                          <a:latin typeface="Calibri" panose="020F0502020204030204"/>
                        </a:defRPr>
                      </a:lvl3pPr>
                      <a:lvl4pPr marL="1371566" algn="l" defTabSz="914378" rtl="0" eaLnBrk="1" latinLnBrk="0" hangingPunct="1">
                        <a:defRPr sz="1800" b="1" kern="1200">
                          <a:solidFill>
                            <a:schemeClr val="lt1"/>
                          </a:solidFill>
                          <a:latin typeface="Calibri" panose="020F0502020204030204"/>
                        </a:defRPr>
                      </a:lvl4pPr>
                      <a:lvl5pPr marL="1828754" algn="l" defTabSz="914378" rtl="0" eaLnBrk="1" latinLnBrk="0" hangingPunct="1">
                        <a:defRPr sz="1800" b="1" kern="1200">
                          <a:solidFill>
                            <a:schemeClr val="lt1"/>
                          </a:solidFill>
                          <a:latin typeface="Calibri" panose="020F0502020204030204"/>
                        </a:defRPr>
                      </a:lvl5pPr>
                      <a:lvl6pPr marL="2285943" algn="l" defTabSz="914378" rtl="0" eaLnBrk="1" latinLnBrk="0" hangingPunct="1">
                        <a:defRPr sz="1800" b="1" kern="1200">
                          <a:solidFill>
                            <a:schemeClr val="lt1"/>
                          </a:solidFill>
                          <a:latin typeface="Calibri" panose="020F0502020204030204"/>
                        </a:defRPr>
                      </a:lvl6pPr>
                      <a:lvl7pPr marL="2743132" algn="l" defTabSz="914378" rtl="0" eaLnBrk="1" latinLnBrk="0" hangingPunct="1">
                        <a:defRPr sz="1800" b="1" kern="1200">
                          <a:solidFill>
                            <a:schemeClr val="lt1"/>
                          </a:solidFill>
                          <a:latin typeface="Calibri" panose="020F0502020204030204"/>
                        </a:defRPr>
                      </a:lvl7pPr>
                      <a:lvl8pPr marL="3200320" algn="l" defTabSz="914378" rtl="0" eaLnBrk="1" latinLnBrk="0" hangingPunct="1">
                        <a:defRPr sz="1800" b="1" kern="1200">
                          <a:solidFill>
                            <a:schemeClr val="lt1"/>
                          </a:solidFill>
                          <a:latin typeface="Calibri" panose="020F0502020204030204"/>
                        </a:defRPr>
                      </a:lvl8pPr>
                      <a:lvl9pPr marL="3657509" algn="l" defTabSz="914378" rtl="0" eaLnBrk="1" latinLnBrk="0" hangingPunct="1">
                        <a:defRPr sz="1800" b="1" kern="1200">
                          <a:solidFill>
                            <a:schemeClr val="lt1"/>
                          </a:solidFill>
                          <a:latin typeface="Calibri" panose="020F0502020204030204"/>
                        </a:defRPr>
                      </a:lvl9pPr>
                    </a:lstStyle>
                    <a:p>
                      <a:endParaRPr lang="en-GB" sz="100" dirty="0"/>
                    </a:p>
                  </a:txBody>
                  <a:tcPr marL="0" marR="0">
                    <a:lnL w="9525" cap="flat" cmpd="sng" algn="ctr">
                      <a:solidFill>
                        <a:srgbClr val="E6E6E6"/>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92136096"/>
                  </a:ext>
                </a:extLst>
              </a:tr>
              <a:tr h="127738">
                <a:tc>
                  <a:txBody>
                    <a:bodyPr/>
                    <a:lstStyle>
                      <a:lvl1pPr marL="0" algn="l" defTabSz="914378" rtl="0" eaLnBrk="1" latinLnBrk="0" hangingPunct="1">
                        <a:defRPr sz="1800" kern="1200">
                          <a:solidFill>
                            <a:schemeClr val="dk1"/>
                          </a:solidFill>
                          <a:latin typeface="Calibri" panose="020F0502020204030204"/>
                        </a:defRPr>
                      </a:lvl1pPr>
                      <a:lvl2pPr marL="457189" algn="l" defTabSz="914378" rtl="0" eaLnBrk="1" latinLnBrk="0" hangingPunct="1">
                        <a:defRPr sz="1800" kern="1200">
                          <a:solidFill>
                            <a:schemeClr val="dk1"/>
                          </a:solidFill>
                          <a:latin typeface="Calibri" panose="020F0502020204030204"/>
                        </a:defRPr>
                      </a:lvl2pPr>
                      <a:lvl3pPr marL="914378" algn="l" defTabSz="914378" rtl="0" eaLnBrk="1" latinLnBrk="0" hangingPunct="1">
                        <a:defRPr sz="1800" kern="1200">
                          <a:solidFill>
                            <a:schemeClr val="dk1"/>
                          </a:solidFill>
                          <a:latin typeface="Calibri" panose="020F0502020204030204"/>
                        </a:defRPr>
                      </a:lvl3pPr>
                      <a:lvl4pPr marL="1371566" algn="l" defTabSz="914378" rtl="0" eaLnBrk="1" latinLnBrk="0" hangingPunct="1">
                        <a:defRPr sz="1800" kern="1200">
                          <a:solidFill>
                            <a:schemeClr val="dk1"/>
                          </a:solidFill>
                          <a:latin typeface="Calibri" panose="020F0502020204030204"/>
                        </a:defRPr>
                      </a:lvl4pPr>
                      <a:lvl5pPr marL="1828754" algn="l" defTabSz="914378" rtl="0" eaLnBrk="1" latinLnBrk="0" hangingPunct="1">
                        <a:defRPr sz="1800" kern="1200">
                          <a:solidFill>
                            <a:schemeClr val="dk1"/>
                          </a:solidFill>
                          <a:latin typeface="Calibri" panose="020F0502020204030204"/>
                        </a:defRPr>
                      </a:lvl5pPr>
                      <a:lvl6pPr marL="2285943" algn="l" defTabSz="914378" rtl="0" eaLnBrk="1" latinLnBrk="0" hangingPunct="1">
                        <a:defRPr sz="1800" kern="1200">
                          <a:solidFill>
                            <a:schemeClr val="dk1"/>
                          </a:solidFill>
                          <a:latin typeface="Calibri" panose="020F0502020204030204"/>
                        </a:defRPr>
                      </a:lvl6pPr>
                      <a:lvl7pPr marL="2743132" algn="l" defTabSz="914378" rtl="0" eaLnBrk="1" latinLnBrk="0" hangingPunct="1">
                        <a:defRPr sz="1800" kern="1200">
                          <a:solidFill>
                            <a:schemeClr val="dk1"/>
                          </a:solidFill>
                          <a:latin typeface="Calibri" panose="020F0502020204030204"/>
                        </a:defRPr>
                      </a:lvl7pPr>
                      <a:lvl8pPr marL="3200320" algn="l" defTabSz="914378" rtl="0" eaLnBrk="1" latinLnBrk="0" hangingPunct="1">
                        <a:defRPr sz="1800" kern="1200">
                          <a:solidFill>
                            <a:schemeClr val="dk1"/>
                          </a:solidFill>
                          <a:latin typeface="Calibri" panose="020F0502020204030204"/>
                        </a:defRPr>
                      </a:lvl8pPr>
                      <a:lvl9pPr marL="3657509" algn="l" defTabSz="914378" rtl="0" eaLnBrk="1" latinLnBrk="0" hangingPunct="1">
                        <a:defRPr sz="1800" kern="1200">
                          <a:solidFill>
                            <a:schemeClr val="dk1"/>
                          </a:solidFill>
                          <a:latin typeface="Calibri" panose="020F0502020204030204"/>
                        </a:defRPr>
                      </a:lvl9pPr>
                    </a:lstStyle>
                    <a:p>
                      <a:endParaRPr lang="en-GB" sz="100" dirty="0"/>
                    </a:p>
                  </a:txBody>
                  <a:tcPr marL="0" marR="0">
                    <a:lnL w="19050" cap="flat" cmpd="sng" algn="ctr">
                      <a:solidFill>
                        <a:srgbClr val="000000"/>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kern="1200">
                          <a:solidFill>
                            <a:schemeClr val="dk1"/>
                          </a:solidFill>
                          <a:latin typeface="Calibri" panose="020F0502020204030204"/>
                        </a:defRPr>
                      </a:lvl1pPr>
                      <a:lvl2pPr marL="457189" algn="l" defTabSz="914378" rtl="0" eaLnBrk="1" latinLnBrk="0" hangingPunct="1">
                        <a:defRPr sz="1800" kern="1200">
                          <a:solidFill>
                            <a:schemeClr val="dk1"/>
                          </a:solidFill>
                          <a:latin typeface="Calibri" panose="020F0502020204030204"/>
                        </a:defRPr>
                      </a:lvl2pPr>
                      <a:lvl3pPr marL="914378" algn="l" defTabSz="914378" rtl="0" eaLnBrk="1" latinLnBrk="0" hangingPunct="1">
                        <a:defRPr sz="1800" kern="1200">
                          <a:solidFill>
                            <a:schemeClr val="dk1"/>
                          </a:solidFill>
                          <a:latin typeface="Calibri" panose="020F0502020204030204"/>
                        </a:defRPr>
                      </a:lvl3pPr>
                      <a:lvl4pPr marL="1371566" algn="l" defTabSz="914378" rtl="0" eaLnBrk="1" latinLnBrk="0" hangingPunct="1">
                        <a:defRPr sz="1800" kern="1200">
                          <a:solidFill>
                            <a:schemeClr val="dk1"/>
                          </a:solidFill>
                          <a:latin typeface="Calibri" panose="020F0502020204030204"/>
                        </a:defRPr>
                      </a:lvl4pPr>
                      <a:lvl5pPr marL="1828754" algn="l" defTabSz="914378" rtl="0" eaLnBrk="1" latinLnBrk="0" hangingPunct="1">
                        <a:defRPr sz="1800" kern="1200">
                          <a:solidFill>
                            <a:schemeClr val="dk1"/>
                          </a:solidFill>
                          <a:latin typeface="Calibri" panose="020F0502020204030204"/>
                        </a:defRPr>
                      </a:lvl5pPr>
                      <a:lvl6pPr marL="2285943" algn="l" defTabSz="914378" rtl="0" eaLnBrk="1" latinLnBrk="0" hangingPunct="1">
                        <a:defRPr sz="1800" kern="1200">
                          <a:solidFill>
                            <a:schemeClr val="dk1"/>
                          </a:solidFill>
                          <a:latin typeface="Calibri" panose="020F0502020204030204"/>
                        </a:defRPr>
                      </a:lvl6pPr>
                      <a:lvl7pPr marL="2743132" algn="l" defTabSz="914378" rtl="0" eaLnBrk="1" latinLnBrk="0" hangingPunct="1">
                        <a:defRPr sz="1800" kern="1200">
                          <a:solidFill>
                            <a:schemeClr val="dk1"/>
                          </a:solidFill>
                          <a:latin typeface="Calibri" panose="020F0502020204030204"/>
                        </a:defRPr>
                      </a:lvl7pPr>
                      <a:lvl8pPr marL="3200320" algn="l" defTabSz="914378" rtl="0" eaLnBrk="1" latinLnBrk="0" hangingPunct="1">
                        <a:defRPr sz="1800" kern="1200">
                          <a:solidFill>
                            <a:schemeClr val="dk1"/>
                          </a:solidFill>
                          <a:latin typeface="Calibri" panose="020F0502020204030204"/>
                        </a:defRPr>
                      </a:lvl8pPr>
                      <a:lvl9pPr marL="3657509" algn="l" defTabSz="914378" rtl="0" eaLnBrk="1" latinLnBrk="0" hangingPunct="1">
                        <a:defRPr sz="1800" kern="1200">
                          <a:solidFill>
                            <a:schemeClr val="dk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kern="1200">
                          <a:solidFill>
                            <a:schemeClr val="dk1"/>
                          </a:solidFill>
                          <a:latin typeface="Calibri" panose="020F0502020204030204"/>
                        </a:defRPr>
                      </a:lvl1pPr>
                      <a:lvl2pPr marL="457189" algn="l" defTabSz="914378" rtl="0" eaLnBrk="1" latinLnBrk="0" hangingPunct="1">
                        <a:defRPr sz="1800" kern="1200">
                          <a:solidFill>
                            <a:schemeClr val="dk1"/>
                          </a:solidFill>
                          <a:latin typeface="Calibri" panose="020F0502020204030204"/>
                        </a:defRPr>
                      </a:lvl2pPr>
                      <a:lvl3pPr marL="914378" algn="l" defTabSz="914378" rtl="0" eaLnBrk="1" latinLnBrk="0" hangingPunct="1">
                        <a:defRPr sz="1800" kern="1200">
                          <a:solidFill>
                            <a:schemeClr val="dk1"/>
                          </a:solidFill>
                          <a:latin typeface="Calibri" panose="020F0502020204030204"/>
                        </a:defRPr>
                      </a:lvl3pPr>
                      <a:lvl4pPr marL="1371566" algn="l" defTabSz="914378" rtl="0" eaLnBrk="1" latinLnBrk="0" hangingPunct="1">
                        <a:defRPr sz="1800" kern="1200">
                          <a:solidFill>
                            <a:schemeClr val="dk1"/>
                          </a:solidFill>
                          <a:latin typeface="Calibri" panose="020F0502020204030204"/>
                        </a:defRPr>
                      </a:lvl4pPr>
                      <a:lvl5pPr marL="1828754" algn="l" defTabSz="914378" rtl="0" eaLnBrk="1" latinLnBrk="0" hangingPunct="1">
                        <a:defRPr sz="1800" kern="1200">
                          <a:solidFill>
                            <a:schemeClr val="dk1"/>
                          </a:solidFill>
                          <a:latin typeface="Calibri" panose="020F0502020204030204"/>
                        </a:defRPr>
                      </a:lvl5pPr>
                      <a:lvl6pPr marL="2285943" algn="l" defTabSz="914378" rtl="0" eaLnBrk="1" latinLnBrk="0" hangingPunct="1">
                        <a:defRPr sz="1800" kern="1200">
                          <a:solidFill>
                            <a:schemeClr val="dk1"/>
                          </a:solidFill>
                          <a:latin typeface="Calibri" panose="020F0502020204030204"/>
                        </a:defRPr>
                      </a:lvl6pPr>
                      <a:lvl7pPr marL="2743132" algn="l" defTabSz="914378" rtl="0" eaLnBrk="1" latinLnBrk="0" hangingPunct="1">
                        <a:defRPr sz="1800" kern="1200">
                          <a:solidFill>
                            <a:schemeClr val="dk1"/>
                          </a:solidFill>
                          <a:latin typeface="Calibri" panose="020F0502020204030204"/>
                        </a:defRPr>
                      </a:lvl7pPr>
                      <a:lvl8pPr marL="3200320" algn="l" defTabSz="914378" rtl="0" eaLnBrk="1" latinLnBrk="0" hangingPunct="1">
                        <a:defRPr sz="1800" kern="1200">
                          <a:solidFill>
                            <a:schemeClr val="dk1"/>
                          </a:solidFill>
                          <a:latin typeface="Calibri" panose="020F0502020204030204"/>
                        </a:defRPr>
                      </a:lvl8pPr>
                      <a:lvl9pPr marL="3657509" algn="l" defTabSz="914378" rtl="0" eaLnBrk="1" latinLnBrk="0" hangingPunct="1">
                        <a:defRPr sz="1800" kern="1200">
                          <a:solidFill>
                            <a:schemeClr val="dk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kern="1200">
                          <a:solidFill>
                            <a:schemeClr val="dk1"/>
                          </a:solidFill>
                          <a:latin typeface="Calibri" panose="020F0502020204030204"/>
                        </a:defRPr>
                      </a:lvl1pPr>
                      <a:lvl2pPr marL="457189" algn="l" defTabSz="914378" rtl="0" eaLnBrk="1" latinLnBrk="0" hangingPunct="1">
                        <a:defRPr sz="1800" kern="1200">
                          <a:solidFill>
                            <a:schemeClr val="dk1"/>
                          </a:solidFill>
                          <a:latin typeface="Calibri" panose="020F0502020204030204"/>
                        </a:defRPr>
                      </a:lvl2pPr>
                      <a:lvl3pPr marL="914378" algn="l" defTabSz="914378" rtl="0" eaLnBrk="1" latinLnBrk="0" hangingPunct="1">
                        <a:defRPr sz="1800" kern="1200">
                          <a:solidFill>
                            <a:schemeClr val="dk1"/>
                          </a:solidFill>
                          <a:latin typeface="Calibri" panose="020F0502020204030204"/>
                        </a:defRPr>
                      </a:lvl3pPr>
                      <a:lvl4pPr marL="1371566" algn="l" defTabSz="914378" rtl="0" eaLnBrk="1" latinLnBrk="0" hangingPunct="1">
                        <a:defRPr sz="1800" kern="1200">
                          <a:solidFill>
                            <a:schemeClr val="dk1"/>
                          </a:solidFill>
                          <a:latin typeface="Calibri" panose="020F0502020204030204"/>
                        </a:defRPr>
                      </a:lvl4pPr>
                      <a:lvl5pPr marL="1828754" algn="l" defTabSz="914378" rtl="0" eaLnBrk="1" latinLnBrk="0" hangingPunct="1">
                        <a:defRPr sz="1800" kern="1200">
                          <a:solidFill>
                            <a:schemeClr val="dk1"/>
                          </a:solidFill>
                          <a:latin typeface="Calibri" panose="020F0502020204030204"/>
                        </a:defRPr>
                      </a:lvl5pPr>
                      <a:lvl6pPr marL="2285943" algn="l" defTabSz="914378" rtl="0" eaLnBrk="1" latinLnBrk="0" hangingPunct="1">
                        <a:defRPr sz="1800" kern="1200">
                          <a:solidFill>
                            <a:schemeClr val="dk1"/>
                          </a:solidFill>
                          <a:latin typeface="Calibri" panose="020F0502020204030204"/>
                        </a:defRPr>
                      </a:lvl6pPr>
                      <a:lvl7pPr marL="2743132" algn="l" defTabSz="914378" rtl="0" eaLnBrk="1" latinLnBrk="0" hangingPunct="1">
                        <a:defRPr sz="1800" kern="1200">
                          <a:solidFill>
                            <a:schemeClr val="dk1"/>
                          </a:solidFill>
                          <a:latin typeface="Calibri" panose="020F0502020204030204"/>
                        </a:defRPr>
                      </a:lvl7pPr>
                      <a:lvl8pPr marL="3200320" algn="l" defTabSz="914378" rtl="0" eaLnBrk="1" latinLnBrk="0" hangingPunct="1">
                        <a:defRPr sz="1800" kern="1200">
                          <a:solidFill>
                            <a:schemeClr val="dk1"/>
                          </a:solidFill>
                          <a:latin typeface="Calibri" panose="020F0502020204030204"/>
                        </a:defRPr>
                      </a:lvl8pPr>
                      <a:lvl9pPr marL="3657509" algn="l" defTabSz="914378" rtl="0" eaLnBrk="1" latinLnBrk="0" hangingPunct="1">
                        <a:defRPr sz="1800" kern="1200">
                          <a:solidFill>
                            <a:schemeClr val="dk1"/>
                          </a:solidFill>
                          <a:latin typeface="Calibri" panose="020F0502020204030204"/>
                        </a:defRPr>
                      </a:lvl9pPr>
                    </a:lstStyle>
                    <a:p>
                      <a:endParaRPr lang="en-GB" sz="100" dirty="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kern="1200">
                          <a:solidFill>
                            <a:schemeClr val="dk1"/>
                          </a:solidFill>
                          <a:latin typeface="Calibri" panose="020F0502020204030204"/>
                        </a:defRPr>
                      </a:lvl1pPr>
                      <a:lvl2pPr marL="457189" algn="l" defTabSz="914378" rtl="0" eaLnBrk="1" latinLnBrk="0" hangingPunct="1">
                        <a:defRPr sz="1800" kern="1200">
                          <a:solidFill>
                            <a:schemeClr val="dk1"/>
                          </a:solidFill>
                          <a:latin typeface="Calibri" panose="020F0502020204030204"/>
                        </a:defRPr>
                      </a:lvl2pPr>
                      <a:lvl3pPr marL="914378" algn="l" defTabSz="914378" rtl="0" eaLnBrk="1" latinLnBrk="0" hangingPunct="1">
                        <a:defRPr sz="1800" kern="1200">
                          <a:solidFill>
                            <a:schemeClr val="dk1"/>
                          </a:solidFill>
                          <a:latin typeface="Calibri" panose="020F0502020204030204"/>
                        </a:defRPr>
                      </a:lvl3pPr>
                      <a:lvl4pPr marL="1371566" algn="l" defTabSz="914378" rtl="0" eaLnBrk="1" latinLnBrk="0" hangingPunct="1">
                        <a:defRPr sz="1800" kern="1200">
                          <a:solidFill>
                            <a:schemeClr val="dk1"/>
                          </a:solidFill>
                          <a:latin typeface="Calibri" panose="020F0502020204030204"/>
                        </a:defRPr>
                      </a:lvl4pPr>
                      <a:lvl5pPr marL="1828754" algn="l" defTabSz="914378" rtl="0" eaLnBrk="1" latinLnBrk="0" hangingPunct="1">
                        <a:defRPr sz="1800" kern="1200">
                          <a:solidFill>
                            <a:schemeClr val="dk1"/>
                          </a:solidFill>
                          <a:latin typeface="Calibri" panose="020F0502020204030204"/>
                        </a:defRPr>
                      </a:lvl5pPr>
                      <a:lvl6pPr marL="2285943" algn="l" defTabSz="914378" rtl="0" eaLnBrk="1" latinLnBrk="0" hangingPunct="1">
                        <a:defRPr sz="1800" kern="1200">
                          <a:solidFill>
                            <a:schemeClr val="dk1"/>
                          </a:solidFill>
                          <a:latin typeface="Calibri" panose="020F0502020204030204"/>
                        </a:defRPr>
                      </a:lvl6pPr>
                      <a:lvl7pPr marL="2743132" algn="l" defTabSz="914378" rtl="0" eaLnBrk="1" latinLnBrk="0" hangingPunct="1">
                        <a:defRPr sz="1800" kern="1200">
                          <a:solidFill>
                            <a:schemeClr val="dk1"/>
                          </a:solidFill>
                          <a:latin typeface="Calibri" panose="020F0502020204030204"/>
                        </a:defRPr>
                      </a:lvl7pPr>
                      <a:lvl8pPr marL="3200320" algn="l" defTabSz="914378" rtl="0" eaLnBrk="1" latinLnBrk="0" hangingPunct="1">
                        <a:defRPr sz="1800" kern="1200">
                          <a:solidFill>
                            <a:schemeClr val="dk1"/>
                          </a:solidFill>
                          <a:latin typeface="Calibri" panose="020F0502020204030204"/>
                        </a:defRPr>
                      </a:lvl8pPr>
                      <a:lvl9pPr marL="3657509" algn="l" defTabSz="914378" rtl="0" eaLnBrk="1" latinLnBrk="0" hangingPunct="1">
                        <a:defRPr sz="1800" kern="1200">
                          <a:solidFill>
                            <a:schemeClr val="dk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kern="1200">
                          <a:solidFill>
                            <a:schemeClr val="dk1"/>
                          </a:solidFill>
                          <a:latin typeface="Calibri" panose="020F0502020204030204"/>
                        </a:defRPr>
                      </a:lvl1pPr>
                      <a:lvl2pPr marL="457189" algn="l" defTabSz="914378" rtl="0" eaLnBrk="1" latinLnBrk="0" hangingPunct="1">
                        <a:defRPr sz="1800" kern="1200">
                          <a:solidFill>
                            <a:schemeClr val="dk1"/>
                          </a:solidFill>
                          <a:latin typeface="Calibri" panose="020F0502020204030204"/>
                        </a:defRPr>
                      </a:lvl2pPr>
                      <a:lvl3pPr marL="914378" algn="l" defTabSz="914378" rtl="0" eaLnBrk="1" latinLnBrk="0" hangingPunct="1">
                        <a:defRPr sz="1800" kern="1200">
                          <a:solidFill>
                            <a:schemeClr val="dk1"/>
                          </a:solidFill>
                          <a:latin typeface="Calibri" panose="020F0502020204030204"/>
                        </a:defRPr>
                      </a:lvl3pPr>
                      <a:lvl4pPr marL="1371566" algn="l" defTabSz="914378" rtl="0" eaLnBrk="1" latinLnBrk="0" hangingPunct="1">
                        <a:defRPr sz="1800" kern="1200">
                          <a:solidFill>
                            <a:schemeClr val="dk1"/>
                          </a:solidFill>
                          <a:latin typeface="Calibri" panose="020F0502020204030204"/>
                        </a:defRPr>
                      </a:lvl4pPr>
                      <a:lvl5pPr marL="1828754" algn="l" defTabSz="914378" rtl="0" eaLnBrk="1" latinLnBrk="0" hangingPunct="1">
                        <a:defRPr sz="1800" kern="1200">
                          <a:solidFill>
                            <a:schemeClr val="dk1"/>
                          </a:solidFill>
                          <a:latin typeface="Calibri" panose="020F0502020204030204"/>
                        </a:defRPr>
                      </a:lvl5pPr>
                      <a:lvl6pPr marL="2285943" algn="l" defTabSz="914378" rtl="0" eaLnBrk="1" latinLnBrk="0" hangingPunct="1">
                        <a:defRPr sz="1800" kern="1200">
                          <a:solidFill>
                            <a:schemeClr val="dk1"/>
                          </a:solidFill>
                          <a:latin typeface="Calibri" panose="020F0502020204030204"/>
                        </a:defRPr>
                      </a:lvl6pPr>
                      <a:lvl7pPr marL="2743132" algn="l" defTabSz="914378" rtl="0" eaLnBrk="1" latinLnBrk="0" hangingPunct="1">
                        <a:defRPr sz="1800" kern="1200">
                          <a:solidFill>
                            <a:schemeClr val="dk1"/>
                          </a:solidFill>
                          <a:latin typeface="Calibri" panose="020F0502020204030204"/>
                        </a:defRPr>
                      </a:lvl7pPr>
                      <a:lvl8pPr marL="3200320" algn="l" defTabSz="914378" rtl="0" eaLnBrk="1" latinLnBrk="0" hangingPunct="1">
                        <a:defRPr sz="1800" kern="1200">
                          <a:solidFill>
                            <a:schemeClr val="dk1"/>
                          </a:solidFill>
                          <a:latin typeface="Calibri" panose="020F0502020204030204"/>
                        </a:defRPr>
                      </a:lvl8pPr>
                      <a:lvl9pPr marL="3657509" algn="l" defTabSz="914378" rtl="0" eaLnBrk="1" latinLnBrk="0" hangingPunct="1">
                        <a:defRPr sz="1800" kern="1200">
                          <a:solidFill>
                            <a:schemeClr val="dk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kern="1200">
                          <a:solidFill>
                            <a:schemeClr val="dk1"/>
                          </a:solidFill>
                          <a:latin typeface="Calibri" panose="020F0502020204030204"/>
                        </a:defRPr>
                      </a:lvl1pPr>
                      <a:lvl2pPr marL="457189" algn="l" defTabSz="914378" rtl="0" eaLnBrk="1" latinLnBrk="0" hangingPunct="1">
                        <a:defRPr sz="1800" kern="1200">
                          <a:solidFill>
                            <a:schemeClr val="dk1"/>
                          </a:solidFill>
                          <a:latin typeface="Calibri" panose="020F0502020204030204"/>
                        </a:defRPr>
                      </a:lvl2pPr>
                      <a:lvl3pPr marL="914378" algn="l" defTabSz="914378" rtl="0" eaLnBrk="1" latinLnBrk="0" hangingPunct="1">
                        <a:defRPr sz="1800" kern="1200">
                          <a:solidFill>
                            <a:schemeClr val="dk1"/>
                          </a:solidFill>
                          <a:latin typeface="Calibri" panose="020F0502020204030204"/>
                        </a:defRPr>
                      </a:lvl3pPr>
                      <a:lvl4pPr marL="1371566" algn="l" defTabSz="914378" rtl="0" eaLnBrk="1" latinLnBrk="0" hangingPunct="1">
                        <a:defRPr sz="1800" kern="1200">
                          <a:solidFill>
                            <a:schemeClr val="dk1"/>
                          </a:solidFill>
                          <a:latin typeface="Calibri" panose="020F0502020204030204"/>
                        </a:defRPr>
                      </a:lvl4pPr>
                      <a:lvl5pPr marL="1828754" algn="l" defTabSz="914378" rtl="0" eaLnBrk="1" latinLnBrk="0" hangingPunct="1">
                        <a:defRPr sz="1800" kern="1200">
                          <a:solidFill>
                            <a:schemeClr val="dk1"/>
                          </a:solidFill>
                          <a:latin typeface="Calibri" panose="020F0502020204030204"/>
                        </a:defRPr>
                      </a:lvl5pPr>
                      <a:lvl6pPr marL="2285943" algn="l" defTabSz="914378" rtl="0" eaLnBrk="1" latinLnBrk="0" hangingPunct="1">
                        <a:defRPr sz="1800" kern="1200">
                          <a:solidFill>
                            <a:schemeClr val="dk1"/>
                          </a:solidFill>
                          <a:latin typeface="Calibri" panose="020F0502020204030204"/>
                        </a:defRPr>
                      </a:lvl6pPr>
                      <a:lvl7pPr marL="2743132" algn="l" defTabSz="914378" rtl="0" eaLnBrk="1" latinLnBrk="0" hangingPunct="1">
                        <a:defRPr sz="1800" kern="1200">
                          <a:solidFill>
                            <a:schemeClr val="dk1"/>
                          </a:solidFill>
                          <a:latin typeface="Calibri" panose="020F0502020204030204"/>
                        </a:defRPr>
                      </a:lvl7pPr>
                      <a:lvl8pPr marL="3200320" algn="l" defTabSz="914378" rtl="0" eaLnBrk="1" latinLnBrk="0" hangingPunct="1">
                        <a:defRPr sz="1800" kern="1200">
                          <a:solidFill>
                            <a:schemeClr val="dk1"/>
                          </a:solidFill>
                          <a:latin typeface="Calibri" panose="020F0502020204030204"/>
                        </a:defRPr>
                      </a:lvl8pPr>
                      <a:lvl9pPr marL="3657509" algn="l" defTabSz="914378" rtl="0" eaLnBrk="1" latinLnBrk="0" hangingPunct="1">
                        <a:defRPr sz="1800" kern="1200">
                          <a:solidFill>
                            <a:schemeClr val="dk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kern="1200">
                          <a:solidFill>
                            <a:schemeClr val="dk1"/>
                          </a:solidFill>
                          <a:latin typeface="Calibri" panose="020F0502020204030204"/>
                        </a:defRPr>
                      </a:lvl1pPr>
                      <a:lvl2pPr marL="457189" algn="l" defTabSz="914378" rtl="0" eaLnBrk="1" latinLnBrk="0" hangingPunct="1">
                        <a:defRPr sz="1800" kern="1200">
                          <a:solidFill>
                            <a:schemeClr val="dk1"/>
                          </a:solidFill>
                          <a:latin typeface="Calibri" panose="020F0502020204030204"/>
                        </a:defRPr>
                      </a:lvl2pPr>
                      <a:lvl3pPr marL="914378" algn="l" defTabSz="914378" rtl="0" eaLnBrk="1" latinLnBrk="0" hangingPunct="1">
                        <a:defRPr sz="1800" kern="1200">
                          <a:solidFill>
                            <a:schemeClr val="dk1"/>
                          </a:solidFill>
                          <a:latin typeface="Calibri" panose="020F0502020204030204"/>
                        </a:defRPr>
                      </a:lvl3pPr>
                      <a:lvl4pPr marL="1371566" algn="l" defTabSz="914378" rtl="0" eaLnBrk="1" latinLnBrk="0" hangingPunct="1">
                        <a:defRPr sz="1800" kern="1200">
                          <a:solidFill>
                            <a:schemeClr val="dk1"/>
                          </a:solidFill>
                          <a:latin typeface="Calibri" panose="020F0502020204030204"/>
                        </a:defRPr>
                      </a:lvl4pPr>
                      <a:lvl5pPr marL="1828754" algn="l" defTabSz="914378" rtl="0" eaLnBrk="1" latinLnBrk="0" hangingPunct="1">
                        <a:defRPr sz="1800" kern="1200">
                          <a:solidFill>
                            <a:schemeClr val="dk1"/>
                          </a:solidFill>
                          <a:latin typeface="Calibri" panose="020F0502020204030204"/>
                        </a:defRPr>
                      </a:lvl5pPr>
                      <a:lvl6pPr marL="2285943" algn="l" defTabSz="914378" rtl="0" eaLnBrk="1" latinLnBrk="0" hangingPunct="1">
                        <a:defRPr sz="1800" kern="1200">
                          <a:solidFill>
                            <a:schemeClr val="dk1"/>
                          </a:solidFill>
                          <a:latin typeface="Calibri" panose="020F0502020204030204"/>
                        </a:defRPr>
                      </a:lvl6pPr>
                      <a:lvl7pPr marL="2743132" algn="l" defTabSz="914378" rtl="0" eaLnBrk="1" latinLnBrk="0" hangingPunct="1">
                        <a:defRPr sz="1800" kern="1200">
                          <a:solidFill>
                            <a:schemeClr val="dk1"/>
                          </a:solidFill>
                          <a:latin typeface="Calibri" panose="020F0502020204030204"/>
                        </a:defRPr>
                      </a:lvl7pPr>
                      <a:lvl8pPr marL="3200320" algn="l" defTabSz="914378" rtl="0" eaLnBrk="1" latinLnBrk="0" hangingPunct="1">
                        <a:defRPr sz="1800" kern="1200">
                          <a:solidFill>
                            <a:schemeClr val="dk1"/>
                          </a:solidFill>
                          <a:latin typeface="Calibri" panose="020F0502020204030204"/>
                        </a:defRPr>
                      </a:lvl8pPr>
                      <a:lvl9pPr marL="3657509" algn="l" defTabSz="914378" rtl="0" eaLnBrk="1" latinLnBrk="0" hangingPunct="1">
                        <a:defRPr sz="1800" kern="1200">
                          <a:solidFill>
                            <a:schemeClr val="dk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kern="1200">
                          <a:solidFill>
                            <a:schemeClr val="dk1"/>
                          </a:solidFill>
                          <a:latin typeface="Calibri" panose="020F0502020204030204"/>
                        </a:defRPr>
                      </a:lvl1pPr>
                      <a:lvl2pPr marL="457189" algn="l" defTabSz="914378" rtl="0" eaLnBrk="1" latinLnBrk="0" hangingPunct="1">
                        <a:defRPr sz="1800" kern="1200">
                          <a:solidFill>
                            <a:schemeClr val="dk1"/>
                          </a:solidFill>
                          <a:latin typeface="Calibri" panose="020F0502020204030204"/>
                        </a:defRPr>
                      </a:lvl2pPr>
                      <a:lvl3pPr marL="914378" algn="l" defTabSz="914378" rtl="0" eaLnBrk="1" latinLnBrk="0" hangingPunct="1">
                        <a:defRPr sz="1800" kern="1200">
                          <a:solidFill>
                            <a:schemeClr val="dk1"/>
                          </a:solidFill>
                          <a:latin typeface="Calibri" panose="020F0502020204030204"/>
                        </a:defRPr>
                      </a:lvl3pPr>
                      <a:lvl4pPr marL="1371566" algn="l" defTabSz="914378" rtl="0" eaLnBrk="1" latinLnBrk="0" hangingPunct="1">
                        <a:defRPr sz="1800" kern="1200">
                          <a:solidFill>
                            <a:schemeClr val="dk1"/>
                          </a:solidFill>
                          <a:latin typeface="Calibri" panose="020F0502020204030204"/>
                        </a:defRPr>
                      </a:lvl4pPr>
                      <a:lvl5pPr marL="1828754" algn="l" defTabSz="914378" rtl="0" eaLnBrk="1" latinLnBrk="0" hangingPunct="1">
                        <a:defRPr sz="1800" kern="1200">
                          <a:solidFill>
                            <a:schemeClr val="dk1"/>
                          </a:solidFill>
                          <a:latin typeface="Calibri" panose="020F0502020204030204"/>
                        </a:defRPr>
                      </a:lvl5pPr>
                      <a:lvl6pPr marL="2285943" algn="l" defTabSz="914378" rtl="0" eaLnBrk="1" latinLnBrk="0" hangingPunct="1">
                        <a:defRPr sz="1800" kern="1200">
                          <a:solidFill>
                            <a:schemeClr val="dk1"/>
                          </a:solidFill>
                          <a:latin typeface="Calibri" panose="020F0502020204030204"/>
                        </a:defRPr>
                      </a:lvl6pPr>
                      <a:lvl7pPr marL="2743132" algn="l" defTabSz="914378" rtl="0" eaLnBrk="1" latinLnBrk="0" hangingPunct="1">
                        <a:defRPr sz="1800" kern="1200">
                          <a:solidFill>
                            <a:schemeClr val="dk1"/>
                          </a:solidFill>
                          <a:latin typeface="Calibri" panose="020F0502020204030204"/>
                        </a:defRPr>
                      </a:lvl7pPr>
                      <a:lvl8pPr marL="3200320" algn="l" defTabSz="914378" rtl="0" eaLnBrk="1" latinLnBrk="0" hangingPunct="1">
                        <a:defRPr sz="1800" kern="1200">
                          <a:solidFill>
                            <a:schemeClr val="dk1"/>
                          </a:solidFill>
                          <a:latin typeface="Calibri" panose="020F0502020204030204"/>
                        </a:defRPr>
                      </a:lvl8pPr>
                      <a:lvl9pPr marL="3657509" algn="l" defTabSz="914378" rtl="0" eaLnBrk="1" latinLnBrk="0" hangingPunct="1">
                        <a:defRPr sz="1800" kern="1200">
                          <a:solidFill>
                            <a:schemeClr val="dk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kern="1200">
                          <a:solidFill>
                            <a:schemeClr val="dk1"/>
                          </a:solidFill>
                          <a:latin typeface="Calibri" panose="020F0502020204030204"/>
                        </a:defRPr>
                      </a:lvl1pPr>
                      <a:lvl2pPr marL="457189" algn="l" defTabSz="914378" rtl="0" eaLnBrk="1" latinLnBrk="0" hangingPunct="1">
                        <a:defRPr sz="1800" kern="1200">
                          <a:solidFill>
                            <a:schemeClr val="dk1"/>
                          </a:solidFill>
                          <a:latin typeface="Calibri" panose="020F0502020204030204"/>
                        </a:defRPr>
                      </a:lvl2pPr>
                      <a:lvl3pPr marL="914378" algn="l" defTabSz="914378" rtl="0" eaLnBrk="1" latinLnBrk="0" hangingPunct="1">
                        <a:defRPr sz="1800" kern="1200">
                          <a:solidFill>
                            <a:schemeClr val="dk1"/>
                          </a:solidFill>
                          <a:latin typeface="Calibri" panose="020F0502020204030204"/>
                        </a:defRPr>
                      </a:lvl3pPr>
                      <a:lvl4pPr marL="1371566" algn="l" defTabSz="914378" rtl="0" eaLnBrk="1" latinLnBrk="0" hangingPunct="1">
                        <a:defRPr sz="1800" kern="1200">
                          <a:solidFill>
                            <a:schemeClr val="dk1"/>
                          </a:solidFill>
                          <a:latin typeface="Calibri" panose="020F0502020204030204"/>
                        </a:defRPr>
                      </a:lvl4pPr>
                      <a:lvl5pPr marL="1828754" algn="l" defTabSz="914378" rtl="0" eaLnBrk="1" latinLnBrk="0" hangingPunct="1">
                        <a:defRPr sz="1800" kern="1200">
                          <a:solidFill>
                            <a:schemeClr val="dk1"/>
                          </a:solidFill>
                          <a:latin typeface="Calibri" panose="020F0502020204030204"/>
                        </a:defRPr>
                      </a:lvl5pPr>
                      <a:lvl6pPr marL="2285943" algn="l" defTabSz="914378" rtl="0" eaLnBrk="1" latinLnBrk="0" hangingPunct="1">
                        <a:defRPr sz="1800" kern="1200">
                          <a:solidFill>
                            <a:schemeClr val="dk1"/>
                          </a:solidFill>
                          <a:latin typeface="Calibri" panose="020F0502020204030204"/>
                        </a:defRPr>
                      </a:lvl6pPr>
                      <a:lvl7pPr marL="2743132" algn="l" defTabSz="914378" rtl="0" eaLnBrk="1" latinLnBrk="0" hangingPunct="1">
                        <a:defRPr sz="1800" kern="1200">
                          <a:solidFill>
                            <a:schemeClr val="dk1"/>
                          </a:solidFill>
                          <a:latin typeface="Calibri" panose="020F0502020204030204"/>
                        </a:defRPr>
                      </a:lvl7pPr>
                      <a:lvl8pPr marL="3200320" algn="l" defTabSz="914378" rtl="0" eaLnBrk="1" latinLnBrk="0" hangingPunct="1">
                        <a:defRPr sz="1800" kern="1200">
                          <a:solidFill>
                            <a:schemeClr val="dk1"/>
                          </a:solidFill>
                          <a:latin typeface="Calibri" panose="020F0502020204030204"/>
                        </a:defRPr>
                      </a:lvl8pPr>
                      <a:lvl9pPr marL="3657509" algn="l" defTabSz="914378" rtl="0" eaLnBrk="1" latinLnBrk="0" hangingPunct="1">
                        <a:defRPr sz="1800" kern="1200">
                          <a:solidFill>
                            <a:schemeClr val="dk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kern="1200">
                          <a:solidFill>
                            <a:schemeClr val="dk1"/>
                          </a:solidFill>
                          <a:latin typeface="Calibri" panose="020F0502020204030204"/>
                        </a:defRPr>
                      </a:lvl1pPr>
                      <a:lvl2pPr marL="457189" algn="l" defTabSz="914378" rtl="0" eaLnBrk="1" latinLnBrk="0" hangingPunct="1">
                        <a:defRPr sz="1800" kern="1200">
                          <a:solidFill>
                            <a:schemeClr val="dk1"/>
                          </a:solidFill>
                          <a:latin typeface="Calibri" panose="020F0502020204030204"/>
                        </a:defRPr>
                      </a:lvl2pPr>
                      <a:lvl3pPr marL="914378" algn="l" defTabSz="914378" rtl="0" eaLnBrk="1" latinLnBrk="0" hangingPunct="1">
                        <a:defRPr sz="1800" kern="1200">
                          <a:solidFill>
                            <a:schemeClr val="dk1"/>
                          </a:solidFill>
                          <a:latin typeface="Calibri" panose="020F0502020204030204"/>
                        </a:defRPr>
                      </a:lvl3pPr>
                      <a:lvl4pPr marL="1371566" algn="l" defTabSz="914378" rtl="0" eaLnBrk="1" latinLnBrk="0" hangingPunct="1">
                        <a:defRPr sz="1800" kern="1200">
                          <a:solidFill>
                            <a:schemeClr val="dk1"/>
                          </a:solidFill>
                          <a:latin typeface="Calibri" panose="020F0502020204030204"/>
                        </a:defRPr>
                      </a:lvl4pPr>
                      <a:lvl5pPr marL="1828754" algn="l" defTabSz="914378" rtl="0" eaLnBrk="1" latinLnBrk="0" hangingPunct="1">
                        <a:defRPr sz="1800" kern="1200">
                          <a:solidFill>
                            <a:schemeClr val="dk1"/>
                          </a:solidFill>
                          <a:latin typeface="Calibri" panose="020F0502020204030204"/>
                        </a:defRPr>
                      </a:lvl5pPr>
                      <a:lvl6pPr marL="2285943" algn="l" defTabSz="914378" rtl="0" eaLnBrk="1" latinLnBrk="0" hangingPunct="1">
                        <a:defRPr sz="1800" kern="1200">
                          <a:solidFill>
                            <a:schemeClr val="dk1"/>
                          </a:solidFill>
                          <a:latin typeface="Calibri" panose="020F0502020204030204"/>
                        </a:defRPr>
                      </a:lvl6pPr>
                      <a:lvl7pPr marL="2743132" algn="l" defTabSz="914378" rtl="0" eaLnBrk="1" latinLnBrk="0" hangingPunct="1">
                        <a:defRPr sz="1800" kern="1200">
                          <a:solidFill>
                            <a:schemeClr val="dk1"/>
                          </a:solidFill>
                          <a:latin typeface="Calibri" panose="020F0502020204030204"/>
                        </a:defRPr>
                      </a:lvl7pPr>
                      <a:lvl8pPr marL="3200320" algn="l" defTabSz="914378" rtl="0" eaLnBrk="1" latinLnBrk="0" hangingPunct="1">
                        <a:defRPr sz="1800" kern="1200">
                          <a:solidFill>
                            <a:schemeClr val="dk1"/>
                          </a:solidFill>
                          <a:latin typeface="Calibri" panose="020F0502020204030204"/>
                        </a:defRPr>
                      </a:lvl8pPr>
                      <a:lvl9pPr marL="3657509" algn="l" defTabSz="914378" rtl="0" eaLnBrk="1" latinLnBrk="0" hangingPunct="1">
                        <a:defRPr sz="1800" kern="1200">
                          <a:solidFill>
                            <a:schemeClr val="dk1"/>
                          </a:solidFill>
                          <a:latin typeface="Calibri" panose="020F0502020204030204"/>
                        </a:defRPr>
                      </a:lvl9pPr>
                    </a:lstStyle>
                    <a:p>
                      <a:endParaRPr lang="en-GB" sz="100"/>
                    </a:p>
                  </a:txBody>
                  <a:tcPr marL="0" marR="0">
                    <a:lnL w="19050" cap="flat" cmpd="sng" algn="ctr">
                      <a:solidFill>
                        <a:srgbClr val="000000"/>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kern="1200">
                          <a:solidFill>
                            <a:schemeClr val="dk1"/>
                          </a:solidFill>
                          <a:latin typeface="Calibri" panose="020F0502020204030204"/>
                        </a:defRPr>
                      </a:lvl1pPr>
                      <a:lvl2pPr marL="457189" algn="l" defTabSz="914378" rtl="0" eaLnBrk="1" latinLnBrk="0" hangingPunct="1">
                        <a:defRPr sz="1800" kern="1200">
                          <a:solidFill>
                            <a:schemeClr val="dk1"/>
                          </a:solidFill>
                          <a:latin typeface="Calibri" panose="020F0502020204030204"/>
                        </a:defRPr>
                      </a:lvl2pPr>
                      <a:lvl3pPr marL="914378" algn="l" defTabSz="914378" rtl="0" eaLnBrk="1" latinLnBrk="0" hangingPunct="1">
                        <a:defRPr sz="1800" kern="1200">
                          <a:solidFill>
                            <a:schemeClr val="dk1"/>
                          </a:solidFill>
                          <a:latin typeface="Calibri" panose="020F0502020204030204"/>
                        </a:defRPr>
                      </a:lvl3pPr>
                      <a:lvl4pPr marL="1371566" algn="l" defTabSz="914378" rtl="0" eaLnBrk="1" latinLnBrk="0" hangingPunct="1">
                        <a:defRPr sz="1800" kern="1200">
                          <a:solidFill>
                            <a:schemeClr val="dk1"/>
                          </a:solidFill>
                          <a:latin typeface="Calibri" panose="020F0502020204030204"/>
                        </a:defRPr>
                      </a:lvl4pPr>
                      <a:lvl5pPr marL="1828754" algn="l" defTabSz="914378" rtl="0" eaLnBrk="1" latinLnBrk="0" hangingPunct="1">
                        <a:defRPr sz="1800" kern="1200">
                          <a:solidFill>
                            <a:schemeClr val="dk1"/>
                          </a:solidFill>
                          <a:latin typeface="Calibri" panose="020F0502020204030204"/>
                        </a:defRPr>
                      </a:lvl5pPr>
                      <a:lvl6pPr marL="2285943" algn="l" defTabSz="914378" rtl="0" eaLnBrk="1" latinLnBrk="0" hangingPunct="1">
                        <a:defRPr sz="1800" kern="1200">
                          <a:solidFill>
                            <a:schemeClr val="dk1"/>
                          </a:solidFill>
                          <a:latin typeface="Calibri" panose="020F0502020204030204"/>
                        </a:defRPr>
                      </a:lvl6pPr>
                      <a:lvl7pPr marL="2743132" algn="l" defTabSz="914378" rtl="0" eaLnBrk="1" latinLnBrk="0" hangingPunct="1">
                        <a:defRPr sz="1800" kern="1200">
                          <a:solidFill>
                            <a:schemeClr val="dk1"/>
                          </a:solidFill>
                          <a:latin typeface="Calibri" panose="020F0502020204030204"/>
                        </a:defRPr>
                      </a:lvl7pPr>
                      <a:lvl8pPr marL="3200320" algn="l" defTabSz="914378" rtl="0" eaLnBrk="1" latinLnBrk="0" hangingPunct="1">
                        <a:defRPr sz="1800" kern="1200">
                          <a:solidFill>
                            <a:schemeClr val="dk1"/>
                          </a:solidFill>
                          <a:latin typeface="Calibri" panose="020F0502020204030204"/>
                        </a:defRPr>
                      </a:lvl8pPr>
                      <a:lvl9pPr marL="3657509" algn="l" defTabSz="914378" rtl="0" eaLnBrk="1" latinLnBrk="0" hangingPunct="1">
                        <a:defRPr sz="1800" kern="1200">
                          <a:solidFill>
                            <a:schemeClr val="dk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kern="1200">
                          <a:solidFill>
                            <a:schemeClr val="dk1"/>
                          </a:solidFill>
                          <a:latin typeface="Calibri" panose="020F0502020204030204"/>
                        </a:defRPr>
                      </a:lvl1pPr>
                      <a:lvl2pPr marL="457189" algn="l" defTabSz="914378" rtl="0" eaLnBrk="1" latinLnBrk="0" hangingPunct="1">
                        <a:defRPr sz="1800" kern="1200">
                          <a:solidFill>
                            <a:schemeClr val="dk1"/>
                          </a:solidFill>
                          <a:latin typeface="Calibri" panose="020F0502020204030204"/>
                        </a:defRPr>
                      </a:lvl2pPr>
                      <a:lvl3pPr marL="914378" algn="l" defTabSz="914378" rtl="0" eaLnBrk="1" latinLnBrk="0" hangingPunct="1">
                        <a:defRPr sz="1800" kern="1200">
                          <a:solidFill>
                            <a:schemeClr val="dk1"/>
                          </a:solidFill>
                          <a:latin typeface="Calibri" panose="020F0502020204030204"/>
                        </a:defRPr>
                      </a:lvl3pPr>
                      <a:lvl4pPr marL="1371566" algn="l" defTabSz="914378" rtl="0" eaLnBrk="1" latinLnBrk="0" hangingPunct="1">
                        <a:defRPr sz="1800" kern="1200">
                          <a:solidFill>
                            <a:schemeClr val="dk1"/>
                          </a:solidFill>
                          <a:latin typeface="Calibri" panose="020F0502020204030204"/>
                        </a:defRPr>
                      </a:lvl4pPr>
                      <a:lvl5pPr marL="1828754" algn="l" defTabSz="914378" rtl="0" eaLnBrk="1" latinLnBrk="0" hangingPunct="1">
                        <a:defRPr sz="1800" kern="1200">
                          <a:solidFill>
                            <a:schemeClr val="dk1"/>
                          </a:solidFill>
                          <a:latin typeface="Calibri" panose="020F0502020204030204"/>
                        </a:defRPr>
                      </a:lvl5pPr>
                      <a:lvl6pPr marL="2285943" algn="l" defTabSz="914378" rtl="0" eaLnBrk="1" latinLnBrk="0" hangingPunct="1">
                        <a:defRPr sz="1800" kern="1200">
                          <a:solidFill>
                            <a:schemeClr val="dk1"/>
                          </a:solidFill>
                          <a:latin typeface="Calibri" panose="020F0502020204030204"/>
                        </a:defRPr>
                      </a:lvl6pPr>
                      <a:lvl7pPr marL="2743132" algn="l" defTabSz="914378" rtl="0" eaLnBrk="1" latinLnBrk="0" hangingPunct="1">
                        <a:defRPr sz="1800" kern="1200">
                          <a:solidFill>
                            <a:schemeClr val="dk1"/>
                          </a:solidFill>
                          <a:latin typeface="Calibri" panose="020F0502020204030204"/>
                        </a:defRPr>
                      </a:lvl7pPr>
                      <a:lvl8pPr marL="3200320" algn="l" defTabSz="914378" rtl="0" eaLnBrk="1" latinLnBrk="0" hangingPunct="1">
                        <a:defRPr sz="1800" kern="1200">
                          <a:solidFill>
                            <a:schemeClr val="dk1"/>
                          </a:solidFill>
                          <a:latin typeface="Calibri" panose="020F0502020204030204"/>
                        </a:defRPr>
                      </a:lvl8pPr>
                      <a:lvl9pPr marL="3657509" algn="l" defTabSz="914378" rtl="0" eaLnBrk="1" latinLnBrk="0" hangingPunct="1">
                        <a:defRPr sz="1800" kern="1200">
                          <a:solidFill>
                            <a:schemeClr val="dk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kern="1200">
                          <a:solidFill>
                            <a:schemeClr val="dk1"/>
                          </a:solidFill>
                          <a:latin typeface="Calibri" panose="020F0502020204030204"/>
                        </a:defRPr>
                      </a:lvl1pPr>
                      <a:lvl2pPr marL="457189" algn="l" defTabSz="914378" rtl="0" eaLnBrk="1" latinLnBrk="0" hangingPunct="1">
                        <a:defRPr sz="1800" kern="1200">
                          <a:solidFill>
                            <a:schemeClr val="dk1"/>
                          </a:solidFill>
                          <a:latin typeface="Calibri" panose="020F0502020204030204"/>
                        </a:defRPr>
                      </a:lvl2pPr>
                      <a:lvl3pPr marL="914378" algn="l" defTabSz="914378" rtl="0" eaLnBrk="1" latinLnBrk="0" hangingPunct="1">
                        <a:defRPr sz="1800" kern="1200">
                          <a:solidFill>
                            <a:schemeClr val="dk1"/>
                          </a:solidFill>
                          <a:latin typeface="Calibri" panose="020F0502020204030204"/>
                        </a:defRPr>
                      </a:lvl3pPr>
                      <a:lvl4pPr marL="1371566" algn="l" defTabSz="914378" rtl="0" eaLnBrk="1" latinLnBrk="0" hangingPunct="1">
                        <a:defRPr sz="1800" kern="1200">
                          <a:solidFill>
                            <a:schemeClr val="dk1"/>
                          </a:solidFill>
                          <a:latin typeface="Calibri" panose="020F0502020204030204"/>
                        </a:defRPr>
                      </a:lvl4pPr>
                      <a:lvl5pPr marL="1828754" algn="l" defTabSz="914378" rtl="0" eaLnBrk="1" latinLnBrk="0" hangingPunct="1">
                        <a:defRPr sz="1800" kern="1200">
                          <a:solidFill>
                            <a:schemeClr val="dk1"/>
                          </a:solidFill>
                          <a:latin typeface="Calibri" panose="020F0502020204030204"/>
                        </a:defRPr>
                      </a:lvl5pPr>
                      <a:lvl6pPr marL="2285943" algn="l" defTabSz="914378" rtl="0" eaLnBrk="1" latinLnBrk="0" hangingPunct="1">
                        <a:defRPr sz="1800" kern="1200">
                          <a:solidFill>
                            <a:schemeClr val="dk1"/>
                          </a:solidFill>
                          <a:latin typeface="Calibri" panose="020F0502020204030204"/>
                        </a:defRPr>
                      </a:lvl6pPr>
                      <a:lvl7pPr marL="2743132" algn="l" defTabSz="914378" rtl="0" eaLnBrk="1" latinLnBrk="0" hangingPunct="1">
                        <a:defRPr sz="1800" kern="1200">
                          <a:solidFill>
                            <a:schemeClr val="dk1"/>
                          </a:solidFill>
                          <a:latin typeface="Calibri" panose="020F0502020204030204"/>
                        </a:defRPr>
                      </a:lvl7pPr>
                      <a:lvl8pPr marL="3200320" algn="l" defTabSz="914378" rtl="0" eaLnBrk="1" latinLnBrk="0" hangingPunct="1">
                        <a:defRPr sz="1800" kern="1200">
                          <a:solidFill>
                            <a:schemeClr val="dk1"/>
                          </a:solidFill>
                          <a:latin typeface="Calibri" panose="020F0502020204030204"/>
                        </a:defRPr>
                      </a:lvl8pPr>
                      <a:lvl9pPr marL="3657509" algn="l" defTabSz="914378" rtl="0" eaLnBrk="1" latinLnBrk="0" hangingPunct="1">
                        <a:defRPr sz="1800" kern="1200">
                          <a:solidFill>
                            <a:schemeClr val="dk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kern="1200">
                          <a:solidFill>
                            <a:schemeClr val="dk1"/>
                          </a:solidFill>
                          <a:latin typeface="Calibri" panose="020F0502020204030204"/>
                        </a:defRPr>
                      </a:lvl1pPr>
                      <a:lvl2pPr marL="457189" algn="l" defTabSz="914378" rtl="0" eaLnBrk="1" latinLnBrk="0" hangingPunct="1">
                        <a:defRPr sz="1800" kern="1200">
                          <a:solidFill>
                            <a:schemeClr val="dk1"/>
                          </a:solidFill>
                          <a:latin typeface="Calibri" panose="020F0502020204030204"/>
                        </a:defRPr>
                      </a:lvl2pPr>
                      <a:lvl3pPr marL="914378" algn="l" defTabSz="914378" rtl="0" eaLnBrk="1" latinLnBrk="0" hangingPunct="1">
                        <a:defRPr sz="1800" kern="1200">
                          <a:solidFill>
                            <a:schemeClr val="dk1"/>
                          </a:solidFill>
                          <a:latin typeface="Calibri" panose="020F0502020204030204"/>
                        </a:defRPr>
                      </a:lvl3pPr>
                      <a:lvl4pPr marL="1371566" algn="l" defTabSz="914378" rtl="0" eaLnBrk="1" latinLnBrk="0" hangingPunct="1">
                        <a:defRPr sz="1800" kern="1200">
                          <a:solidFill>
                            <a:schemeClr val="dk1"/>
                          </a:solidFill>
                          <a:latin typeface="Calibri" panose="020F0502020204030204"/>
                        </a:defRPr>
                      </a:lvl4pPr>
                      <a:lvl5pPr marL="1828754" algn="l" defTabSz="914378" rtl="0" eaLnBrk="1" latinLnBrk="0" hangingPunct="1">
                        <a:defRPr sz="1800" kern="1200">
                          <a:solidFill>
                            <a:schemeClr val="dk1"/>
                          </a:solidFill>
                          <a:latin typeface="Calibri" panose="020F0502020204030204"/>
                        </a:defRPr>
                      </a:lvl5pPr>
                      <a:lvl6pPr marL="2285943" algn="l" defTabSz="914378" rtl="0" eaLnBrk="1" latinLnBrk="0" hangingPunct="1">
                        <a:defRPr sz="1800" kern="1200">
                          <a:solidFill>
                            <a:schemeClr val="dk1"/>
                          </a:solidFill>
                          <a:latin typeface="Calibri" panose="020F0502020204030204"/>
                        </a:defRPr>
                      </a:lvl6pPr>
                      <a:lvl7pPr marL="2743132" algn="l" defTabSz="914378" rtl="0" eaLnBrk="1" latinLnBrk="0" hangingPunct="1">
                        <a:defRPr sz="1800" kern="1200">
                          <a:solidFill>
                            <a:schemeClr val="dk1"/>
                          </a:solidFill>
                          <a:latin typeface="Calibri" panose="020F0502020204030204"/>
                        </a:defRPr>
                      </a:lvl7pPr>
                      <a:lvl8pPr marL="3200320" algn="l" defTabSz="914378" rtl="0" eaLnBrk="1" latinLnBrk="0" hangingPunct="1">
                        <a:defRPr sz="1800" kern="1200">
                          <a:solidFill>
                            <a:schemeClr val="dk1"/>
                          </a:solidFill>
                          <a:latin typeface="Calibri" panose="020F0502020204030204"/>
                        </a:defRPr>
                      </a:lvl8pPr>
                      <a:lvl9pPr marL="3657509" algn="l" defTabSz="914378" rtl="0" eaLnBrk="1" latinLnBrk="0" hangingPunct="1">
                        <a:defRPr sz="1800" kern="1200">
                          <a:solidFill>
                            <a:schemeClr val="dk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kern="1200">
                          <a:solidFill>
                            <a:schemeClr val="dk1"/>
                          </a:solidFill>
                          <a:latin typeface="Calibri" panose="020F0502020204030204"/>
                        </a:defRPr>
                      </a:lvl1pPr>
                      <a:lvl2pPr marL="457189" algn="l" defTabSz="914378" rtl="0" eaLnBrk="1" latinLnBrk="0" hangingPunct="1">
                        <a:defRPr sz="1800" kern="1200">
                          <a:solidFill>
                            <a:schemeClr val="dk1"/>
                          </a:solidFill>
                          <a:latin typeface="Calibri" panose="020F0502020204030204"/>
                        </a:defRPr>
                      </a:lvl2pPr>
                      <a:lvl3pPr marL="914378" algn="l" defTabSz="914378" rtl="0" eaLnBrk="1" latinLnBrk="0" hangingPunct="1">
                        <a:defRPr sz="1800" kern="1200">
                          <a:solidFill>
                            <a:schemeClr val="dk1"/>
                          </a:solidFill>
                          <a:latin typeface="Calibri" panose="020F0502020204030204"/>
                        </a:defRPr>
                      </a:lvl3pPr>
                      <a:lvl4pPr marL="1371566" algn="l" defTabSz="914378" rtl="0" eaLnBrk="1" latinLnBrk="0" hangingPunct="1">
                        <a:defRPr sz="1800" kern="1200">
                          <a:solidFill>
                            <a:schemeClr val="dk1"/>
                          </a:solidFill>
                          <a:latin typeface="Calibri" panose="020F0502020204030204"/>
                        </a:defRPr>
                      </a:lvl4pPr>
                      <a:lvl5pPr marL="1828754" algn="l" defTabSz="914378" rtl="0" eaLnBrk="1" latinLnBrk="0" hangingPunct="1">
                        <a:defRPr sz="1800" kern="1200">
                          <a:solidFill>
                            <a:schemeClr val="dk1"/>
                          </a:solidFill>
                          <a:latin typeface="Calibri" panose="020F0502020204030204"/>
                        </a:defRPr>
                      </a:lvl5pPr>
                      <a:lvl6pPr marL="2285943" algn="l" defTabSz="914378" rtl="0" eaLnBrk="1" latinLnBrk="0" hangingPunct="1">
                        <a:defRPr sz="1800" kern="1200">
                          <a:solidFill>
                            <a:schemeClr val="dk1"/>
                          </a:solidFill>
                          <a:latin typeface="Calibri" panose="020F0502020204030204"/>
                        </a:defRPr>
                      </a:lvl6pPr>
                      <a:lvl7pPr marL="2743132" algn="l" defTabSz="914378" rtl="0" eaLnBrk="1" latinLnBrk="0" hangingPunct="1">
                        <a:defRPr sz="1800" kern="1200">
                          <a:solidFill>
                            <a:schemeClr val="dk1"/>
                          </a:solidFill>
                          <a:latin typeface="Calibri" panose="020F0502020204030204"/>
                        </a:defRPr>
                      </a:lvl7pPr>
                      <a:lvl8pPr marL="3200320" algn="l" defTabSz="914378" rtl="0" eaLnBrk="1" latinLnBrk="0" hangingPunct="1">
                        <a:defRPr sz="1800" kern="1200">
                          <a:solidFill>
                            <a:schemeClr val="dk1"/>
                          </a:solidFill>
                          <a:latin typeface="Calibri" panose="020F0502020204030204"/>
                        </a:defRPr>
                      </a:lvl8pPr>
                      <a:lvl9pPr marL="3657509" algn="l" defTabSz="914378" rtl="0" eaLnBrk="1" latinLnBrk="0" hangingPunct="1">
                        <a:defRPr sz="1800" kern="1200">
                          <a:solidFill>
                            <a:schemeClr val="dk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kern="1200">
                          <a:solidFill>
                            <a:schemeClr val="dk1"/>
                          </a:solidFill>
                          <a:latin typeface="Calibri" panose="020F0502020204030204"/>
                        </a:defRPr>
                      </a:lvl1pPr>
                      <a:lvl2pPr marL="457189" algn="l" defTabSz="914378" rtl="0" eaLnBrk="1" latinLnBrk="0" hangingPunct="1">
                        <a:defRPr sz="1800" kern="1200">
                          <a:solidFill>
                            <a:schemeClr val="dk1"/>
                          </a:solidFill>
                          <a:latin typeface="Calibri" panose="020F0502020204030204"/>
                        </a:defRPr>
                      </a:lvl2pPr>
                      <a:lvl3pPr marL="914378" algn="l" defTabSz="914378" rtl="0" eaLnBrk="1" latinLnBrk="0" hangingPunct="1">
                        <a:defRPr sz="1800" kern="1200">
                          <a:solidFill>
                            <a:schemeClr val="dk1"/>
                          </a:solidFill>
                          <a:latin typeface="Calibri" panose="020F0502020204030204"/>
                        </a:defRPr>
                      </a:lvl3pPr>
                      <a:lvl4pPr marL="1371566" algn="l" defTabSz="914378" rtl="0" eaLnBrk="1" latinLnBrk="0" hangingPunct="1">
                        <a:defRPr sz="1800" kern="1200">
                          <a:solidFill>
                            <a:schemeClr val="dk1"/>
                          </a:solidFill>
                          <a:latin typeface="Calibri" panose="020F0502020204030204"/>
                        </a:defRPr>
                      </a:lvl4pPr>
                      <a:lvl5pPr marL="1828754" algn="l" defTabSz="914378" rtl="0" eaLnBrk="1" latinLnBrk="0" hangingPunct="1">
                        <a:defRPr sz="1800" kern="1200">
                          <a:solidFill>
                            <a:schemeClr val="dk1"/>
                          </a:solidFill>
                          <a:latin typeface="Calibri" panose="020F0502020204030204"/>
                        </a:defRPr>
                      </a:lvl5pPr>
                      <a:lvl6pPr marL="2285943" algn="l" defTabSz="914378" rtl="0" eaLnBrk="1" latinLnBrk="0" hangingPunct="1">
                        <a:defRPr sz="1800" kern="1200">
                          <a:solidFill>
                            <a:schemeClr val="dk1"/>
                          </a:solidFill>
                          <a:latin typeface="Calibri" panose="020F0502020204030204"/>
                        </a:defRPr>
                      </a:lvl6pPr>
                      <a:lvl7pPr marL="2743132" algn="l" defTabSz="914378" rtl="0" eaLnBrk="1" latinLnBrk="0" hangingPunct="1">
                        <a:defRPr sz="1800" kern="1200">
                          <a:solidFill>
                            <a:schemeClr val="dk1"/>
                          </a:solidFill>
                          <a:latin typeface="Calibri" panose="020F0502020204030204"/>
                        </a:defRPr>
                      </a:lvl7pPr>
                      <a:lvl8pPr marL="3200320" algn="l" defTabSz="914378" rtl="0" eaLnBrk="1" latinLnBrk="0" hangingPunct="1">
                        <a:defRPr sz="1800" kern="1200">
                          <a:solidFill>
                            <a:schemeClr val="dk1"/>
                          </a:solidFill>
                          <a:latin typeface="Calibri" panose="020F0502020204030204"/>
                        </a:defRPr>
                      </a:lvl8pPr>
                      <a:lvl9pPr marL="3657509" algn="l" defTabSz="914378" rtl="0" eaLnBrk="1" latinLnBrk="0" hangingPunct="1">
                        <a:defRPr sz="1800" kern="1200">
                          <a:solidFill>
                            <a:schemeClr val="dk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kern="1200">
                          <a:solidFill>
                            <a:schemeClr val="dk1"/>
                          </a:solidFill>
                          <a:latin typeface="Calibri" panose="020F0502020204030204"/>
                        </a:defRPr>
                      </a:lvl1pPr>
                      <a:lvl2pPr marL="457189" algn="l" defTabSz="914378" rtl="0" eaLnBrk="1" latinLnBrk="0" hangingPunct="1">
                        <a:defRPr sz="1800" kern="1200">
                          <a:solidFill>
                            <a:schemeClr val="dk1"/>
                          </a:solidFill>
                          <a:latin typeface="Calibri" panose="020F0502020204030204"/>
                        </a:defRPr>
                      </a:lvl2pPr>
                      <a:lvl3pPr marL="914378" algn="l" defTabSz="914378" rtl="0" eaLnBrk="1" latinLnBrk="0" hangingPunct="1">
                        <a:defRPr sz="1800" kern="1200">
                          <a:solidFill>
                            <a:schemeClr val="dk1"/>
                          </a:solidFill>
                          <a:latin typeface="Calibri" panose="020F0502020204030204"/>
                        </a:defRPr>
                      </a:lvl3pPr>
                      <a:lvl4pPr marL="1371566" algn="l" defTabSz="914378" rtl="0" eaLnBrk="1" latinLnBrk="0" hangingPunct="1">
                        <a:defRPr sz="1800" kern="1200">
                          <a:solidFill>
                            <a:schemeClr val="dk1"/>
                          </a:solidFill>
                          <a:latin typeface="Calibri" panose="020F0502020204030204"/>
                        </a:defRPr>
                      </a:lvl4pPr>
                      <a:lvl5pPr marL="1828754" algn="l" defTabSz="914378" rtl="0" eaLnBrk="1" latinLnBrk="0" hangingPunct="1">
                        <a:defRPr sz="1800" kern="1200">
                          <a:solidFill>
                            <a:schemeClr val="dk1"/>
                          </a:solidFill>
                          <a:latin typeface="Calibri" panose="020F0502020204030204"/>
                        </a:defRPr>
                      </a:lvl5pPr>
                      <a:lvl6pPr marL="2285943" algn="l" defTabSz="914378" rtl="0" eaLnBrk="1" latinLnBrk="0" hangingPunct="1">
                        <a:defRPr sz="1800" kern="1200">
                          <a:solidFill>
                            <a:schemeClr val="dk1"/>
                          </a:solidFill>
                          <a:latin typeface="Calibri" panose="020F0502020204030204"/>
                        </a:defRPr>
                      </a:lvl6pPr>
                      <a:lvl7pPr marL="2743132" algn="l" defTabSz="914378" rtl="0" eaLnBrk="1" latinLnBrk="0" hangingPunct="1">
                        <a:defRPr sz="1800" kern="1200">
                          <a:solidFill>
                            <a:schemeClr val="dk1"/>
                          </a:solidFill>
                          <a:latin typeface="Calibri" panose="020F0502020204030204"/>
                        </a:defRPr>
                      </a:lvl7pPr>
                      <a:lvl8pPr marL="3200320" algn="l" defTabSz="914378" rtl="0" eaLnBrk="1" latinLnBrk="0" hangingPunct="1">
                        <a:defRPr sz="1800" kern="1200">
                          <a:solidFill>
                            <a:schemeClr val="dk1"/>
                          </a:solidFill>
                          <a:latin typeface="Calibri" panose="020F0502020204030204"/>
                        </a:defRPr>
                      </a:lvl8pPr>
                      <a:lvl9pPr marL="3657509" algn="l" defTabSz="914378" rtl="0" eaLnBrk="1" latinLnBrk="0" hangingPunct="1">
                        <a:defRPr sz="1800" kern="1200">
                          <a:solidFill>
                            <a:schemeClr val="dk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kern="1200">
                          <a:solidFill>
                            <a:schemeClr val="dk1"/>
                          </a:solidFill>
                          <a:latin typeface="Calibri" panose="020F0502020204030204"/>
                        </a:defRPr>
                      </a:lvl1pPr>
                      <a:lvl2pPr marL="457189" algn="l" defTabSz="914378" rtl="0" eaLnBrk="1" latinLnBrk="0" hangingPunct="1">
                        <a:defRPr sz="1800" kern="1200">
                          <a:solidFill>
                            <a:schemeClr val="dk1"/>
                          </a:solidFill>
                          <a:latin typeface="Calibri" panose="020F0502020204030204"/>
                        </a:defRPr>
                      </a:lvl2pPr>
                      <a:lvl3pPr marL="914378" algn="l" defTabSz="914378" rtl="0" eaLnBrk="1" latinLnBrk="0" hangingPunct="1">
                        <a:defRPr sz="1800" kern="1200">
                          <a:solidFill>
                            <a:schemeClr val="dk1"/>
                          </a:solidFill>
                          <a:latin typeface="Calibri" panose="020F0502020204030204"/>
                        </a:defRPr>
                      </a:lvl3pPr>
                      <a:lvl4pPr marL="1371566" algn="l" defTabSz="914378" rtl="0" eaLnBrk="1" latinLnBrk="0" hangingPunct="1">
                        <a:defRPr sz="1800" kern="1200">
                          <a:solidFill>
                            <a:schemeClr val="dk1"/>
                          </a:solidFill>
                          <a:latin typeface="Calibri" panose="020F0502020204030204"/>
                        </a:defRPr>
                      </a:lvl4pPr>
                      <a:lvl5pPr marL="1828754" algn="l" defTabSz="914378" rtl="0" eaLnBrk="1" latinLnBrk="0" hangingPunct="1">
                        <a:defRPr sz="1800" kern="1200">
                          <a:solidFill>
                            <a:schemeClr val="dk1"/>
                          </a:solidFill>
                          <a:latin typeface="Calibri" panose="020F0502020204030204"/>
                        </a:defRPr>
                      </a:lvl5pPr>
                      <a:lvl6pPr marL="2285943" algn="l" defTabSz="914378" rtl="0" eaLnBrk="1" latinLnBrk="0" hangingPunct="1">
                        <a:defRPr sz="1800" kern="1200">
                          <a:solidFill>
                            <a:schemeClr val="dk1"/>
                          </a:solidFill>
                          <a:latin typeface="Calibri" panose="020F0502020204030204"/>
                        </a:defRPr>
                      </a:lvl6pPr>
                      <a:lvl7pPr marL="2743132" algn="l" defTabSz="914378" rtl="0" eaLnBrk="1" latinLnBrk="0" hangingPunct="1">
                        <a:defRPr sz="1800" kern="1200">
                          <a:solidFill>
                            <a:schemeClr val="dk1"/>
                          </a:solidFill>
                          <a:latin typeface="Calibri" panose="020F0502020204030204"/>
                        </a:defRPr>
                      </a:lvl7pPr>
                      <a:lvl8pPr marL="3200320" algn="l" defTabSz="914378" rtl="0" eaLnBrk="1" latinLnBrk="0" hangingPunct="1">
                        <a:defRPr sz="1800" kern="1200">
                          <a:solidFill>
                            <a:schemeClr val="dk1"/>
                          </a:solidFill>
                          <a:latin typeface="Calibri" panose="020F0502020204030204"/>
                        </a:defRPr>
                      </a:lvl8pPr>
                      <a:lvl9pPr marL="3657509" algn="l" defTabSz="914378" rtl="0" eaLnBrk="1" latinLnBrk="0" hangingPunct="1">
                        <a:defRPr sz="1800" kern="1200">
                          <a:solidFill>
                            <a:schemeClr val="dk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kern="1200">
                          <a:solidFill>
                            <a:schemeClr val="dk1"/>
                          </a:solidFill>
                          <a:latin typeface="Calibri" panose="020F0502020204030204"/>
                        </a:defRPr>
                      </a:lvl1pPr>
                      <a:lvl2pPr marL="457189" algn="l" defTabSz="914378" rtl="0" eaLnBrk="1" latinLnBrk="0" hangingPunct="1">
                        <a:defRPr sz="1800" kern="1200">
                          <a:solidFill>
                            <a:schemeClr val="dk1"/>
                          </a:solidFill>
                          <a:latin typeface="Calibri" panose="020F0502020204030204"/>
                        </a:defRPr>
                      </a:lvl2pPr>
                      <a:lvl3pPr marL="914378" algn="l" defTabSz="914378" rtl="0" eaLnBrk="1" latinLnBrk="0" hangingPunct="1">
                        <a:defRPr sz="1800" kern="1200">
                          <a:solidFill>
                            <a:schemeClr val="dk1"/>
                          </a:solidFill>
                          <a:latin typeface="Calibri" panose="020F0502020204030204"/>
                        </a:defRPr>
                      </a:lvl3pPr>
                      <a:lvl4pPr marL="1371566" algn="l" defTabSz="914378" rtl="0" eaLnBrk="1" latinLnBrk="0" hangingPunct="1">
                        <a:defRPr sz="1800" kern="1200">
                          <a:solidFill>
                            <a:schemeClr val="dk1"/>
                          </a:solidFill>
                          <a:latin typeface="Calibri" panose="020F0502020204030204"/>
                        </a:defRPr>
                      </a:lvl4pPr>
                      <a:lvl5pPr marL="1828754" algn="l" defTabSz="914378" rtl="0" eaLnBrk="1" latinLnBrk="0" hangingPunct="1">
                        <a:defRPr sz="1800" kern="1200">
                          <a:solidFill>
                            <a:schemeClr val="dk1"/>
                          </a:solidFill>
                          <a:latin typeface="Calibri" panose="020F0502020204030204"/>
                        </a:defRPr>
                      </a:lvl5pPr>
                      <a:lvl6pPr marL="2285943" algn="l" defTabSz="914378" rtl="0" eaLnBrk="1" latinLnBrk="0" hangingPunct="1">
                        <a:defRPr sz="1800" kern="1200">
                          <a:solidFill>
                            <a:schemeClr val="dk1"/>
                          </a:solidFill>
                          <a:latin typeface="Calibri" panose="020F0502020204030204"/>
                        </a:defRPr>
                      </a:lvl6pPr>
                      <a:lvl7pPr marL="2743132" algn="l" defTabSz="914378" rtl="0" eaLnBrk="1" latinLnBrk="0" hangingPunct="1">
                        <a:defRPr sz="1800" kern="1200">
                          <a:solidFill>
                            <a:schemeClr val="dk1"/>
                          </a:solidFill>
                          <a:latin typeface="Calibri" panose="020F0502020204030204"/>
                        </a:defRPr>
                      </a:lvl7pPr>
                      <a:lvl8pPr marL="3200320" algn="l" defTabSz="914378" rtl="0" eaLnBrk="1" latinLnBrk="0" hangingPunct="1">
                        <a:defRPr sz="1800" kern="1200">
                          <a:solidFill>
                            <a:schemeClr val="dk1"/>
                          </a:solidFill>
                          <a:latin typeface="Calibri" panose="020F0502020204030204"/>
                        </a:defRPr>
                      </a:lvl8pPr>
                      <a:lvl9pPr marL="3657509" algn="l" defTabSz="914378" rtl="0" eaLnBrk="1" latinLnBrk="0" hangingPunct="1">
                        <a:defRPr sz="1800" kern="1200">
                          <a:solidFill>
                            <a:schemeClr val="dk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kern="1200">
                          <a:solidFill>
                            <a:schemeClr val="dk1"/>
                          </a:solidFill>
                          <a:latin typeface="Calibri" panose="020F0502020204030204"/>
                        </a:defRPr>
                      </a:lvl1pPr>
                      <a:lvl2pPr marL="457189" algn="l" defTabSz="914378" rtl="0" eaLnBrk="1" latinLnBrk="0" hangingPunct="1">
                        <a:defRPr sz="1800" kern="1200">
                          <a:solidFill>
                            <a:schemeClr val="dk1"/>
                          </a:solidFill>
                          <a:latin typeface="Calibri" panose="020F0502020204030204"/>
                        </a:defRPr>
                      </a:lvl2pPr>
                      <a:lvl3pPr marL="914378" algn="l" defTabSz="914378" rtl="0" eaLnBrk="1" latinLnBrk="0" hangingPunct="1">
                        <a:defRPr sz="1800" kern="1200">
                          <a:solidFill>
                            <a:schemeClr val="dk1"/>
                          </a:solidFill>
                          <a:latin typeface="Calibri" panose="020F0502020204030204"/>
                        </a:defRPr>
                      </a:lvl3pPr>
                      <a:lvl4pPr marL="1371566" algn="l" defTabSz="914378" rtl="0" eaLnBrk="1" latinLnBrk="0" hangingPunct="1">
                        <a:defRPr sz="1800" kern="1200">
                          <a:solidFill>
                            <a:schemeClr val="dk1"/>
                          </a:solidFill>
                          <a:latin typeface="Calibri" panose="020F0502020204030204"/>
                        </a:defRPr>
                      </a:lvl4pPr>
                      <a:lvl5pPr marL="1828754" algn="l" defTabSz="914378" rtl="0" eaLnBrk="1" latinLnBrk="0" hangingPunct="1">
                        <a:defRPr sz="1800" kern="1200">
                          <a:solidFill>
                            <a:schemeClr val="dk1"/>
                          </a:solidFill>
                          <a:latin typeface="Calibri" panose="020F0502020204030204"/>
                        </a:defRPr>
                      </a:lvl5pPr>
                      <a:lvl6pPr marL="2285943" algn="l" defTabSz="914378" rtl="0" eaLnBrk="1" latinLnBrk="0" hangingPunct="1">
                        <a:defRPr sz="1800" kern="1200">
                          <a:solidFill>
                            <a:schemeClr val="dk1"/>
                          </a:solidFill>
                          <a:latin typeface="Calibri" panose="020F0502020204030204"/>
                        </a:defRPr>
                      </a:lvl6pPr>
                      <a:lvl7pPr marL="2743132" algn="l" defTabSz="914378" rtl="0" eaLnBrk="1" latinLnBrk="0" hangingPunct="1">
                        <a:defRPr sz="1800" kern="1200">
                          <a:solidFill>
                            <a:schemeClr val="dk1"/>
                          </a:solidFill>
                          <a:latin typeface="Calibri" panose="020F0502020204030204"/>
                        </a:defRPr>
                      </a:lvl7pPr>
                      <a:lvl8pPr marL="3200320" algn="l" defTabSz="914378" rtl="0" eaLnBrk="1" latinLnBrk="0" hangingPunct="1">
                        <a:defRPr sz="1800" kern="1200">
                          <a:solidFill>
                            <a:schemeClr val="dk1"/>
                          </a:solidFill>
                          <a:latin typeface="Calibri" panose="020F0502020204030204"/>
                        </a:defRPr>
                      </a:lvl8pPr>
                      <a:lvl9pPr marL="3657509" algn="l" defTabSz="914378" rtl="0" eaLnBrk="1" latinLnBrk="0" hangingPunct="1">
                        <a:defRPr sz="1800" kern="1200">
                          <a:solidFill>
                            <a:schemeClr val="dk1"/>
                          </a:solidFill>
                          <a:latin typeface="Calibri" panose="020F0502020204030204"/>
                        </a:defRPr>
                      </a:lvl9pPr>
                    </a:lstStyle>
                    <a:p>
                      <a:endParaRPr lang="en-GB" sz="100"/>
                    </a:p>
                  </a:txBody>
                  <a:tcPr marL="0" marR="0">
                    <a:lnL w="19050" cap="flat" cmpd="sng" algn="ctr">
                      <a:solidFill>
                        <a:srgbClr val="000000"/>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kern="1200">
                          <a:solidFill>
                            <a:schemeClr val="dk1"/>
                          </a:solidFill>
                          <a:latin typeface="Calibri" panose="020F0502020204030204"/>
                        </a:defRPr>
                      </a:lvl1pPr>
                      <a:lvl2pPr marL="457189" algn="l" defTabSz="914378" rtl="0" eaLnBrk="1" latinLnBrk="0" hangingPunct="1">
                        <a:defRPr sz="1800" kern="1200">
                          <a:solidFill>
                            <a:schemeClr val="dk1"/>
                          </a:solidFill>
                          <a:latin typeface="Calibri" panose="020F0502020204030204"/>
                        </a:defRPr>
                      </a:lvl2pPr>
                      <a:lvl3pPr marL="914378" algn="l" defTabSz="914378" rtl="0" eaLnBrk="1" latinLnBrk="0" hangingPunct="1">
                        <a:defRPr sz="1800" kern="1200">
                          <a:solidFill>
                            <a:schemeClr val="dk1"/>
                          </a:solidFill>
                          <a:latin typeface="Calibri" panose="020F0502020204030204"/>
                        </a:defRPr>
                      </a:lvl3pPr>
                      <a:lvl4pPr marL="1371566" algn="l" defTabSz="914378" rtl="0" eaLnBrk="1" latinLnBrk="0" hangingPunct="1">
                        <a:defRPr sz="1800" kern="1200">
                          <a:solidFill>
                            <a:schemeClr val="dk1"/>
                          </a:solidFill>
                          <a:latin typeface="Calibri" panose="020F0502020204030204"/>
                        </a:defRPr>
                      </a:lvl4pPr>
                      <a:lvl5pPr marL="1828754" algn="l" defTabSz="914378" rtl="0" eaLnBrk="1" latinLnBrk="0" hangingPunct="1">
                        <a:defRPr sz="1800" kern="1200">
                          <a:solidFill>
                            <a:schemeClr val="dk1"/>
                          </a:solidFill>
                          <a:latin typeface="Calibri" panose="020F0502020204030204"/>
                        </a:defRPr>
                      </a:lvl5pPr>
                      <a:lvl6pPr marL="2285943" algn="l" defTabSz="914378" rtl="0" eaLnBrk="1" latinLnBrk="0" hangingPunct="1">
                        <a:defRPr sz="1800" kern="1200">
                          <a:solidFill>
                            <a:schemeClr val="dk1"/>
                          </a:solidFill>
                          <a:latin typeface="Calibri" panose="020F0502020204030204"/>
                        </a:defRPr>
                      </a:lvl6pPr>
                      <a:lvl7pPr marL="2743132" algn="l" defTabSz="914378" rtl="0" eaLnBrk="1" latinLnBrk="0" hangingPunct="1">
                        <a:defRPr sz="1800" kern="1200">
                          <a:solidFill>
                            <a:schemeClr val="dk1"/>
                          </a:solidFill>
                          <a:latin typeface="Calibri" panose="020F0502020204030204"/>
                        </a:defRPr>
                      </a:lvl7pPr>
                      <a:lvl8pPr marL="3200320" algn="l" defTabSz="914378" rtl="0" eaLnBrk="1" latinLnBrk="0" hangingPunct="1">
                        <a:defRPr sz="1800" kern="1200">
                          <a:solidFill>
                            <a:schemeClr val="dk1"/>
                          </a:solidFill>
                          <a:latin typeface="Calibri" panose="020F0502020204030204"/>
                        </a:defRPr>
                      </a:lvl8pPr>
                      <a:lvl9pPr marL="3657509" algn="l" defTabSz="914378" rtl="0" eaLnBrk="1" latinLnBrk="0" hangingPunct="1">
                        <a:defRPr sz="1800" kern="1200">
                          <a:solidFill>
                            <a:schemeClr val="dk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kern="1200">
                          <a:solidFill>
                            <a:schemeClr val="dk1"/>
                          </a:solidFill>
                          <a:latin typeface="Calibri" panose="020F0502020204030204"/>
                        </a:defRPr>
                      </a:lvl1pPr>
                      <a:lvl2pPr marL="457189" algn="l" defTabSz="914378" rtl="0" eaLnBrk="1" latinLnBrk="0" hangingPunct="1">
                        <a:defRPr sz="1800" kern="1200">
                          <a:solidFill>
                            <a:schemeClr val="dk1"/>
                          </a:solidFill>
                          <a:latin typeface="Calibri" panose="020F0502020204030204"/>
                        </a:defRPr>
                      </a:lvl2pPr>
                      <a:lvl3pPr marL="914378" algn="l" defTabSz="914378" rtl="0" eaLnBrk="1" latinLnBrk="0" hangingPunct="1">
                        <a:defRPr sz="1800" kern="1200">
                          <a:solidFill>
                            <a:schemeClr val="dk1"/>
                          </a:solidFill>
                          <a:latin typeface="Calibri" panose="020F0502020204030204"/>
                        </a:defRPr>
                      </a:lvl3pPr>
                      <a:lvl4pPr marL="1371566" algn="l" defTabSz="914378" rtl="0" eaLnBrk="1" latinLnBrk="0" hangingPunct="1">
                        <a:defRPr sz="1800" kern="1200">
                          <a:solidFill>
                            <a:schemeClr val="dk1"/>
                          </a:solidFill>
                          <a:latin typeface="Calibri" panose="020F0502020204030204"/>
                        </a:defRPr>
                      </a:lvl4pPr>
                      <a:lvl5pPr marL="1828754" algn="l" defTabSz="914378" rtl="0" eaLnBrk="1" latinLnBrk="0" hangingPunct="1">
                        <a:defRPr sz="1800" kern="1200">
                          <a:solidFill>
                            <a:schemeClr val="dk1"/>
                          </a:solidFill>
                          <a:latin typeface="Calibri" panose="020F0502020204030204"/>
                        </a:defRPr>
                      </a:lvl5pPr>
                      <a:lvl6pPr marL="2285943" algn="l" defTabSz="914378" rtl="0" eaLnBrk="1" latinLnBrk="0" hangingPunct="1">
                        <a:defRPr sz="1800" kern="1200">
                          <a:solidFill>
                            <a:schemeClr val="dk1"/>
                          </a:solidFill>
                          <a:latin typeface="Calibri" panose="020F0502020204030204"/>
                        </a:defRPr>
                      </a:lvl6pPr>
                      <a:lvl7pPr marL="2743132" algn="l" defTabSz="914378" rtl="0" eaLnBrk="1" latinLnBrk="0" hangingPunct="1">
                        <a:defRPr sz="1800" kern="1200">
                          <a:solidFill>
                            <a:schemeClr val="dk1"/>
                          </a:solidFill>
                          <a:latin typeface="Calibri" panose="020F0502020204030204"/>
                        </a:defRPr>
                      </a:lvl7pPr>
                      <a:lvl8pPr marL="3200320" algn="l" defTabSz="914378" rtl="0" eaLnBrk="1" latinLnBrk="0" hangingPunct="1">
                        <a:defRPr sz="1800" kern="1200">
                          <a:solidFill>
                            <a:schemeClr val="dk1"/>
                          </a:solidFill>
                          <a:latin typeface="Calibri" panose="020F0502020204030204"/>
                        </a:defRPr>
                      </a:lvl8pPr>
                      <a:lvl9pPr marL="3657509" algn="l" defTabSz="914378" rtl="0" eaLnBrk="1" latinLnBrk="0" hangingPunct="1">
                        <a:defRPr sz="1800" kern="1200">
                          <a:solidFill>
                            <a:schemeClr val="dk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kern="1200">
                          <a:solidFill>
                            <a:schemeClr val="dk1"/>
                          </a:solidFill>
                          <a:latin typeface="Calibri" panose="020F0502020204030204"/>
                        </a:defRPr>
                      </a:lvl1pPr>
                      <a:lvl2pPr marL="457189" algn="l" defTabSz="914378" rtl="0" eaLnBrk="1" latinLnBrk="0" hangingPunct="1">
                        <a:defRPr sz="1800" kern="1200">
                          <a:solidFill>
                            <a:schemeClr val="dk1"/>
                          </a:solidFill>
                          <a:latin typeface="Calibri" panose="020F0502020204030204"/>
                        </a:defRPr>
                      </a:lvl2pPr>
                      <a:lvl3pPr marL="914378" algn="l" defTabSz="914378" rtl="0" eaLnBrk="1" latinLnBrk="0" hangingPunct="1">
                        <a:defRPr sz="1800" kern="1200">
                          <a:solidFill>
                            <a:schemeClr val="dk1"/>
                          </a:solidFill>
                          <a:latin typeface="Calibri" panose="020F0502020204030204"/>
                        </a:defRPr>
                      </a:lvl3pPr>
                      <a:lvl4pPr marL="1371566" algn="l" defTabSz="914378" rtl="0" eaLnBrk="1" latinLnBrk="0" hangingPunct="1">
                        <a:defRPr sz="1800" kern="1200">
                          <a:solidFill>
                            <a:schemeClr val="dk1"/>
                          </a:solidFill>
                          <a:latin typeface="Calibri" panose="020F0502020204030204"/>
                        </a:defRPr>
                      </a:lvl4pPr>
                      <a:lvl5pPr marL="1828754" algn="l" defTabSz="914378" rtl="0" eaLnBrk="1" latinLnBrk="0" hangingPunct="1">
                        <a:defRPr sz="1800" kern="1200">
                          <a:solidFill>
                            <a:schemeClr val="dk1"/>
                          </a:solidFill>
                          <a:latin typeface="Calibri" panose="020F0502020204030204"/>
                        </a:defRPr>
                      </a:lvl5pPr>
                      <a:lvl6pPr marL="2285943" algn="l" defTabSz="914378" rtl="0" eaLnBrk="1" latinLnBrk="0" hangingPunct="1">
                        <a:defRPr sz="1800" kern="1200">
                          <a:solidFill>
                            <a:schemeClr val="dk1"/>
                          </a:solidFill>
                          <a:latin typeface="Calibri" panose="020F0502020204030204"/>
                        </a:defRPr>
                      </a:lvl6pPr>
                      <a:lvl7pPr marL="2743132" algn="l" defTabSz="914378" rtl="0" eaLnBrk="1" latinLnBrk="0" hangingPunct="1">
                        <a:defRPr sz="1800" kern="1200">
                          <a:solidFill>
                            <a:schemeClr val="dk1"/>
                          </a:solidFill>
                          <a:latin typeface="Calibri" panose="020F0502020204030204"/>
                        </a:defRPr>
                      </a:lvl7pPr>
                      <a:lvl8pPr marL="3200320" algn="l" defTabSz="914378" rtl="0" eaLnBrk="1" latinLnBrk="0" hangingPunct="1">
                        <a:defRPr sz="1800" kern="1200">
                          <a:solidFill>
                            <a:schemeClr val="dk1"/>
                          </a:solidFill>
                          <a:latin typeface="Calibri" panose="020F0502020204030204"/>
                        </a:defRPr>
                      </a:lvl8pPr>
                      <a:lvl9pPr marL="3657509" algn="l" defTabSz="914378" rtl="0" eaLnBrk="1" latinLnBrk="0" hangingPunct="1">
                        <a:defRPr sz="1800" kern="1200">
                          <a:solidFill>
                            <a:schemeClr val="dk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kern="1200">
                          <a:solidFill>
                            <a:schemeClr val="dk1"/>
                          </a:solidFill>
                          <a:latin typeface="Calibri" panose="020F0502020204030204"/>
                        </a:defRPr>
                      </a:lvl1pPr>
                      <a:lvl2pPr marL="457189" algn="l" defTabSz="914378" rtl="0" eaLnBrk="1" latinLnBrk="0" hangingPunct="1">
                        <a:defRPr sz="1800" kern="1200">
                          <a:solidFill>
                            <a:schemeClr val="dk1"/>
                          </a:solidFill>
                          <a:latin typeface="Calibri" panose="020F0502020204030204"/>
                        </a:defRPr>
                      </a:lvl2pPr>
                      <a:lvl3pPr marL="914378" algn="l" defTabSz="914378" rtl="0" eaLnBrk="1" latinLnBrk="0" hangingPunct="1">
                        <a:defRPr sz="1800" kern="1200">
                          <a:solidFill>
                            <a:schemeClr val="dk1"/>
                          </a:solidFill>
                          <a:latin typeface="Calibri" panose="020F0502020204030204"/>
                        </a:defRPr>
                      </a:lvl3pPr>
                      <a:lvl4pPr marL="1371566" algn="l" defTabSz="914378" rtl="0" eaLnBrk="1" latinLnBrk="0" hangingPunct="1">
                        <a:defRPr sz="1800" kern="1200">
                          <a:solidFill>
                            <a:schemeClr val="dk1"/>
                          </a:solidFill>
                          <a:latin typeface="Calibri" panose="020F0502020204030204"/>
                        </a:defRPr>
                      </a:lvl4pPr>
                      <a:lvl5pPr marL="1828754" algn="l" defTabSz="914378" rtl="0" eaLnBrk="1" latinLnBrk="0" hangingPunct="1">
                        <a:defRPr sz="1800" kern="1200">
                          <a:solidFill>
                            <a:schemeClr val="dk1"/>
                          </a:solidFill>
                          <a:latin typeface="Calibri" panose="020F0502020204030204"/>
                        </a:defRPr>
                      </a:lvl5pPr>
                      <a:lvl6pPr marL="2285943" algn="l" defTabSz="914378" rtl="0" eaLnBrk="1" latinLnBrk="0" hangingPunct="1">
                        <a:defRPr sz="1800" kern="1200">
                          <a:solidFill>
                            <a:schemeClr val="dk1"/>
                          </a:solidFill>
                          <a:latin typeface="Calibri" panose="020F0502020204030204"/>
                        </a:defRPr>
                      </a:lvl6pPr>
                      <a:lvl7pPr marL="2743132" algn="l" defTabSz="914378" rtl="0" eaLnBrk="1" latinLnBrk="0" hangingPunct="1">
                        <a:defRPr sz="1800" kern="1200">
                          <a:solidFill>
                            <a:schemeClr val="dk1"/>
                          </a:solidFill>
                          <a:latin typeface="Calibri" panose="020F0502020204030204"/>
                        </a:defRPr>
                      </a:lvl7pPr>
                      <a:lvl8pPr marL="3200320" algn="l" defTabSz="914378" rtl="0" eaLnBrk="1" latinLnBrk="0" hangingPunct="1">
                        <a:defRPr sz="1800" kern="1200">
                          <a:solidFill>
                            <a:schemeClr val="dk1"/>
                          </a:solidFill>
                          <a:latin typeface="Calibri" panose="020F0502020204030204"/>
                        </a:defRPr>
                      </a:lvl8pPr>
                      <a:lvl9pPr marL="3657509" algn="l" defTabSz="914378" rtl="0" eaLnBrk="1" latinLnBrk="0" hangingPunct="1">
                        <a:defRPr sz="1800" kern="1200">
                          <a:solidFill>
                            <a:schemeClr val="dk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kern="1200">
                          <a:solidFill>
                            <a:schemeClr val="dk1"/>
                          </a:solidFill>
                          <a:latin typeface="Calibri" panose="020F0502020204030204"/>
                        </a:defRPr>
                      </a:lvl1pPr>
                      <a:lvl2pPr marL="457189" algn="l" defTabSz="914378" rtl="0" eaLnBrk="1" latinLnBrk="0" hangingPunct="1">
                        <a:defRPr sz="1800" kern="1200">
                          <a:solidFill>
                            <a:schemeClr val="dk1"/>
                          </a:solidFill>
                          <a:latin typeface="Calibri" panose="020F0502020204030204"/>
                        </a:defRPr>
                      </a:lvl2pPr>
                      <a:lvl3pPr marL="914378" algn="l" defTabSz="914378" rtl="0" eaLnBrk="1" latinLnBrk="0" hangingPunct="1">
                        <a:defRPr sz="1800" kern="1200">
                          <a:solidFill>
                            <a:schemeClr val="dk1"/>
                          </a:solidFill>
                          <a:latin typeface="Calibri" panose="020F0502020204030204"/>
                        </a:defRPr>
                      </a:lvl3pPr>
                      <a:lvl4pPr marL="1371566" algn="l" defTabSz="914378" rtl="0" eaLnBrk="1" latinLnBrk="0" hangingPunct="1">
                        <a:defRPr sz="1800" kern="1200">
                          <a:solidFill>
                            <a:schemeClr val="dk1"/>
                          </a:solidFill>
                          <a:latin typeface="Calibri" panose="020F0502020204030204"/>
                        </a:defRPr>
                      </a:lvl4pPr>
                      <a:lvl5pPr marL="1828754" algn="l" defTabSz="914378" rtl="0" eaLnBrk="1" latinLnBrk="0" hangingPunct="1">
                        <a:defRPr sz="1800" kern="1200">
                          <a:solidFill>
                            <a:schemeClr val="dk1"/>
                          </a:solidFill>
                          <a:latin typeface="Calibri" panose="020F0502020204030204"/>
                        </a:defRPr>
                      </a:lvl5pPr>
                      <a:lvl6pPr marL="2285943" algn="l" defTabSz="914378" rtl="0" eaLnBrk="1" latinLnBrk="0" hangingPunct="1">
                        <a:defRPr sz="1800" kern="1200">
                          <a:solidFill>
                            <a:schemeClr val="dk1"/>
                          </a:solidFill>
                          <a:latin typeface="Calibri" panose="020F0502020204030204"/>
                        </a:defRPr>
                      </a:lvl6pPr>
                      <a:lvl7pPr marL="2743132" algn="l" defTabSz="914378" rtl="0" eaLnBrk="1" latinLnBrk="0" hangingPunct="1">
                        <a:defRPr sz="1800" kern="1200">
                          <a:solidFill>
                            <a:schemeClr val="dk1"/>
                          </a:solidFill>
                          <a:latin typeface="Calibri" panose="020F0502020204030204"/>
                        </a:defRPr>
                      </a:lvl7pPr>
                      <a:lvl8pPr marL="3200320" algn="l" defTabSz="914378" rtl="0" eaLnBrk="1" latinLnBrk="0" hangingPunct="1">
                        <a:defRPr sz="1800" kern="1200">
                          <a:solidFill>
                            <a:schemeClr val="dk1"/>
                          </a:solidFill>
                          <a:latin typeface="Calibri" panose="020F0502020204030204"/>
                        </a:defRPr>
                      </a:lvl8pPr>
                      <a:lvl9pPr marL="3657509" algn="l" defTabSz="914378" rtl="0" eaLnBrk="1" latinLnBrk="0" hangingPunct="1">
                        <a:defRPr sz="1800" kern="1200">
                          <a:solidFill>
                            <a:schemeClr val="dk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kern="1200">
                          <a:solidFill>
                            <a:schemeClr val="dk1"/>
                          </a:solidFill>
                          <a:latin typeface="Calibri" panose="020F0502020204030204"/>
                        </a:defRPr>
                      </a:lvl1pPr>
                      <a:lvl2pPr marL="457189" algn="l" defTabSz="914378" rtl="0" eaLnBrk="1" latinLnBrk="0" hangingPunct="1">
                        <a:defRPr sz="1800" kern="1200">
                          <a:solidFill>
                            <a:schemeClr val="dk1"/>
                          </a:solidFill>
                          <a:latin typeface="Calibri" panose="020F0502020204030204"/>
                        </a:defRPr>
                      </a:lvl2pPr>
                      <a:lvl3pPr marL="914378" algn="l" defTabSz="914378" rtl="0" eaLnBrk="1" latinLnBrk="0" hangingPunct="1">
                        <a:defRPr sz="1800" kern="1200">
                          <a:solidFill>
                            <a:schemeClr val="dk1"/>
                          </a:solidFill>
                          <a:latin typeface="Calibri" panose="020F0502020204030204"/>
                        </a:defRPr>
                      </a:lvl3pPr>
                      <a:lvl4pPr marL="1371566" algn="l" defTabSz="914378" rtl="0" eaLnBrk="1" latinLnBrk="0" hangingPunct="1">
                        <a:defRPr sz="1800" kern="1200">
                          <a:solidFill>
                            <a:schemeClr val="dk1"/>
                          </a:solidFill>
                          <a:latin typeface="Calibri" panose="020F0502020204030204"/>
                        </a:defRPr>
                      </a:lvl4pPr>
                      <a:lvl5pPr marL="1828754" algn="l" defTabSz="914378" rtl="0" eaLnBrk="1" latinLnBrk="0" hangingPunct="1">
                        <a:defRPr sz="1800" kern="1200">
                          <a:solidFill>
                            <a:schemeClr val="dk1"/>
                          </a:solidFill>
                          <a:latin typeface="Calibri" panose="020F0502020204030204"/>
                        </a:defRPr>
                      </a:lvl5pPr>
                      <a:lvl6pPr marL="2285943" algn="l" defTabSz="914378" rtl="0" eaLnBrk="1" latinLnBrk="0" hangingPunct="1">
                        <a:defRPr sz="1800" kern="1200">
                          <a:solidFill>
                            <a:schemeClr val="dk1"/>
                          </a:solidFill>
                          <a:latin typeface="Calibri" panose="020F0502020204030204"/>
                        </a:defRPr>
                      </a:lvl6pPr>
                      <a:lvl7pPr marL="2743132" algn="l" defTabSz="914378" rtl="0" eaLnBrk="1" latinLnBrk="0" hangingPunct="1">
                        <a:defRPr sz="1800" kern="1200">
                          <a:solidFill>
                            <a:schemeClr val="dk1"/>
                          </a:solidFill>
                          <a:latin typeface="Calibri" panose="020F0502020204030204"/>
                        </a:defRPr>
                      </a:lvl7pPr>
                      <a:lvl8pPr marL="3200320" algn="l" defTabSz="914378" rtl="0" eaLnBrk="1" latinLnBrk="0" hangingPunct="1">
                        <a:defRPr sz="1800" kern="1200">
                          <a:solidFill>
                            <a:schemeClr val="dk1"/>
                          </a:solidFill>
                          <a:latin typeface="Calibri" panose="020F0502020204030204"/>
                        </a:defRPr>
                      </a:lvl8pPr>
                      <a:lvl9pPr marL="3657509" algn="l" defTabSz="914378" rtl="0" eaLnBrk="1" latinLnBrk="0" hangingPunct="1">
                        <a:defRPr sz="1800" kern="1200">
                          <a:solidFill>
                            <a:schemeClr val="dk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kern="1200">
                          <a:solidFill>
                            <a:schemeClr val="dk1"/>
                          </a:solidFill>
                          <a:latin typeface="Calibri" panose="020F0502020204030204"/>
                        </a:defRPr>
                      </a:lvl1pPr>
                      <a:lvl2pPr marL="457189" algn="l" defTabSz="914378" rtl="0" eaLnBrk="1" latinLnBrk="0" hangingPunct="1">
                        <a:defRPr sz="1800" kern="1200">
                          <a:solidFill>
                            <a:schemeClr val="dk1"/>
                          </a:solidFill>
                          <a:latin typeface="Calibri" panose="020F0502020204030204"/>
                        </a:defRPr>
                      </a:lvl2pPr>
                      <a:lvl3pPr marL="914378" algn="l" defTabSz="914378" rtl="0" eaLnBrk="1" latinLnBrk="0" hangingPunct="1">
                        <a:defRPr sz="1800" kern="1200">
                          <a:solidFill>
                            <a:schemeClr val="dk1"/>
                          </a:solidFill>
                          <a:latin typeface="Calibri" panose="020F0502020204030204"/>
                        </a:defRPr>
                      </a:lvl3pPr>
                      <a:lvl4pPr marL="1371566" algn="l" defTabSz="914378" rtl="0" eaLnBrk="1" latinLnBrk="0" hangingPunct="1">
                        <a:defRPr sz="1800" kern="1200">
                          <a:solidFill>
                            <a:schemeClr val="dk1"/>
                          </a:solidFill>
                          <a:latin typeface="Calibri" panose="020F0502020204030204"/>
                        </a:defRPr>
                      </a:lvl4pPr>
                      <a:lvl5pPr marL="1828754" algn="l" defTabSz="914378" rtl="0" eaLnBrk="1" latinLnBrk="0" hangingPunct="1">
                        <a:defRPr sz="1800" kern="1200">
                          <a:solidFill>
                            <a:schemeClr val="dk1"/>
                          </a:solidFill>
                          <a:latin typeface="Calibri" panose="020F0502020204030204"/>
                        </a:defRPr>
                      </a:lvl5pPr>
                      <a:lvl6pPr marL="2285943" algn="l" defTabSz="914378" rtl="0" eaLnBrk="1" latinLnBrk="0" hangingPunct="1">
                        <a:defRPr sz="1800" kern="1200">
                          <a:solidFill>
                            <a:schemeClr val="dk1"/>
                          </a:solidFill>
                          <a:latin typeface="Calibri" panose="020F0502020204030204"/>
                        </a:defRPr>
                      </a:lvl6pPr>
                      <a:lvl7pPr marL="2743132" algn="l" defTabSz="914378" rtl="0" eaLnBrk="1" latinLnBrk="0" hangingPunct="1">
                        <a:defRPr sz="1800" kern="1200">
                          <a:solidFill>
                            <a:schemeClr val="dk1"/>
                          </a:solidFill>
                          <a:latin typeface="Calibri" panose="020F0502020204030204"/>
                        </a:defRPr>
                      </a:lvl7pPr>
                      <a:lvl8pPr marL="3200320" algn="l" defTabSz="914378" rtl="0" eaLnBrk="1" latinLnBrk="0" hangingPunct="1">
                        <a:defRPr sz="1800" kern="1200">
                          <a:solidFill>
                            <a:schemeClr val="dk1"/>
                          </a:solidFill>
                          <a:latin typeface="Calibri" panose="020F0502020204030204"/>
                        </a:defRPr>
                      </a:lvl8pPr>
                      <a:lvl9pPr marL="3657509" algn="l" defTabSz="914378" rtl="0" eaLnBrk="1" latinLnBrk="0" hangingPunct="1">
                        <a:defRPr sz="1800" kern="1200">
                          <a:solidFill>
                            <a:schemeClr val="dk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kern="1200">
                          <a:solidFill>
                            <a:schemeClr val="dk1"/>
                          </a:solidFill>
                          <a:latin typeface="Calibri" panose="020F0502020204030204"/>
                        </a:defRPr>
                      </a:lvl1pPr>
                      <a:lvl2pPr marL="457189" algn="l" defTabSz="914378" rtl="0" eaLnBrk="1" latinLnBrk="0" hangingPunct="1">
                        <a:defRPr sz="1800" kern="1200">
                          <a:solidFill>
                            <a:schemeClr val="dk1"/>
                          </a:solidFill>
                          <a:latin typeface="Calibri" panose="020F0502020204030204"/>
                        </a:defRPr>
                      </a:lvl2pPr>
                      <a:lvl3pPr marL="914378" algn="l" defTabSz="914378" rtl="0" eaLnBrk="1" latinLnBrk="0" hangingPunct="1">
                        <a:defRPr sz="1800" kern="1200">
                          <a:solidFill>
                            <a:schemeClr val="dk1"/>
                          </a:solidFill>
                          <a:latin typeface="Calibri" panose="020F0502020204030204"/>
                        </a:defRPr>
                      </a:lvl3pPr>
                      <a:lvl4pPr marL="1371566" algn="l" defTabSz="914378" rtl="0" eaLnBrk="1" latinLnBrk="0" hangingPunct="1">
                        <a:defRPr sz="1800" kern="1200">
                          <a:solidFill>
                            <a:schemeClr val="dk1"/>
                          </a:solidFill>
                          <a:latin typeface="Calibri" panose="020F0502020204030204"/>
                        </a:defRPr>
                      </a:lvl4pPr>
                      <a:lvl5pPr marL="1828754" algn="l" defTabSz="914378" rtl="0" eaLnBrk="1" latinLnBrk="0" hangingPunct="1">
                        <a:defRPr sz="1800" kern="1200">
                          <a:solidFill>
                            <a:schemeClr val="dk1"/>
                          </a:solidFill>
                          <a:latin typeface="Calibri" panose="020F0502020204030204"/>
                        </a:defRPr>
                      </a:lvl5pPr>
                      <a:lvl6pPr marL="2285943" algn="l" defTabSz="914378" rtl="0" eaLnBrk="1" latinLnBrk="0" hangingPunct="1">
                        <a:defRPr sz="1800" kern="1200">
                          <a:solidFill>
                            <a:schemeClr val="dk1"/>
                          </a:solidFill>
                          <a:latin typeface="Calibri" panose="020F0502020204030204"/>
                        </a:defRPr>
                      </a:lvl6pPr>
                      <a:lvl7pPr marL="2743132" algn="l" defTabSz="914378" rtl="0" eaLnBrk="1" latinLnBrk="0" hangingPunct="1">
                        <a:defRPr sz="1800" kern="1200">
                          <a:solidFill>
                            <a:schemeClr val="dk1"/>
                          </a:solidFill>
                          <a:latin typeface="Calibri" panose="020F0502020204030204"/>
                        </a:defRPr>
                      </a:lvl7pPr>
                      <a:lvl8pPr marL="3200320" algn="l" defTabSz="914378" rtl="0" eaLnBrk="1" latinLnBrk="0" hangingPunct="1">
                        <a:defRPr sz="1800" kern="1200">
                          <a:solidFill>
                            <a:schemeClr val="dk1"/>
                          </a:solidFill>
                          <a:latin typeface="Calibri" panose="020F0502020204030204"/>
                        </a:defRPr>
                      </a:lvl8pPr>
                      <a:lvl9pPr marL="3657509" algn="l" defTabSz="914378" rtl="0" eaLnBrk="1" latinLnBrk="0" hangingPunct="1">
                        <a:defRPr sz="1800" kern="1200">
                          <a:solidFill>
                            <a:schemeClr val="dk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kern="1200">
                          <a:solidFill>
                            <a:schemeClr val="dk1"/>
                          </a:solidFill>
                          <a:latin typeface="Calibri" panose="020F0502020204030204"/>
                        </a:defRPr>
                      </a:lvl1pPr>
                      <a:lvl2pPr marL="457189" algn="l" defTabSz="914378" rtl="0" eaLnBrk="1" latinLnBrk="0" hangingPunct="1">
                        <a:defRPr sz="1800" kern="1200">
                          <a:solidFill>
                            <a:schemeClr val="dk1"/>
                          </a:solidFill>
                          <a:latin typeface="Calibri" panose="020F0502020204030204"/>
                        </a:defRPr>
                      </a:lvl2pPr>
                      <a:lvl3pPr marL="914378" algn="l" defTabSz="914378" rtl="0" eaLnBrk="1" latinLnBrk="0" hangingPunct="1">
                        <a:defRPr sz="1800" kern="1200">
                          <a:solidFill>
                            <a:schemeClr val="dk1"/>
                          </a:solidFill>
                          <a:latin typeface="Calibri" panose="020F0502020204030204"/>
                        </a:defRPr>
                      </a:lvl3pPr>
                      <a:lvl4pPr marL="1371566" algn="l" defTabSz="914378" rtl="0" eaLnBrk="1" latinLnBrk="0" hangingPunct="1">
                        <a:defRPr sz="1800" kern="1200">
                          <a:solidFill>
                            <a:schemeClr val="dk1"/>
                          </a:solidFill>
                          <a:latin typeface="Calibri" panose="020F0502020204030204"/>
                        </a:defRPr>
                      </a:lvl4pPr>
                      <a:lvl5pPr marL="1828754" algn="l" defTabSz="914378" rtl="0" eaLnBrk="1" latinLnBrk="0" hangingPunct="1">
                        <a:defRPr sz="1800" kern="1200">
                          <a:solidFill>
                            <a:schemeClr val="dk1"/>
                          </a:solidFill>
                          <a:latin typeface="Calibri" panose="020F0502020204030204"/>
                        </a:defRPr>
                      </a:lvl5pPr>
                      <a:lvl6pPr marL="2285943" algn="l" defTabSz="914378" rtl="0" eaLnBrk="1" latinLnBrk="0" hangingPunct="1">
                        <a:defRPr sz="1800" kern="1200">
                          <a:solidFill>
                            <a:schemeClr val="dk1"/>
                          </a:solidFill>
                          <a:latin typeface="Calibri" panose="020F0502020204030204"/>
                        </a:defRPr>
                      </a:lvl6pPr>
                      <a:lvl7pPr marL="2743132" algn="l" defTabSz="914378" rtl="0" eaLnBrk="1" latinLnBrk="0" hangingPunct="1">
                        <a:defRPr sz="1800" kern="1200">
                          <a:solidFill>
                            <a:schemeClr val="dk1"/>
                          </a:solidFill>
                          <a:latin typeface="Calibri" panose="020F0502020204030204"/>
                        </a:defRPr>
                      </a:lvl7pPr>
                      <a:lvl8pPr marL="3200320" algn="l" defTabSz="914378" rtl="0" eaLnBrk="1" latinLnBrk="0" hangingPunct="1">
                        <a:defRPr sz="1800" kern="1200">
                          <a:solidFill>
                            <a:schemeClr val="dk1"/>
                          </a:solidFill>
                          <a:latin typeface="Calibri" panose="020F0502020204030204"/>
                        </a:defRPr>
                      </a:lvl8pPr>
                      <a:lvl9pPr marL="3657509" algn="l" defTabSz="914378" rtl="0" eaLnBrk="1" latinLnBrk="0" hangingPunct="1">
                        <a:defRPr sz="1800" kern="1200">
                          <a:solidFill>
                            <a:schemeClr val="dk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kern="1200">
                          <a:solidFill>
                            <a:schemeClr val="dk1"/>
                          </a:solidFill>
                          <a:latin typeface="Calibri" panose="020F0502020204030204"/>
                        </a:defRPr>
                      </a:lvl1pPr>
                      <a:lvl2pPr marL="457189" algn="l" defTabSz="914378" rtl="0" eaLnBrk="1" latinLnBrk="0" hangingPunct="1">
                        <a:defRPr sz="1800" kern="1200">
                          <a:solidFill>
                            <a:schemeClr val="dk1"/>
                          </a:solidFill>
                          <a:latin typeface="Calibri" panose="020F0502020204030204"/>
                        </a:defRPr>
                      </a:lvl2pPr>
                      <a:lvl3pPr marL="914378" algn="l" defTabSz="914378" rtl="0" eaLnBrk="1" latinLnBrk="0" hangingPunct="1">
                        <a:defRPr sz="1800" kern="1200">
                          <a:solidFill>
                            <a:schemeClr val="dk1"/>
                          </a:solidFill>
                          <a:latin typeface="Calibri" panose="020F0502020204030204"/>
                        </a:defRPr>
                      </a:lvl3pPr>
                      <a:lvl4pPr marL="1371566" algn="l" defTabSz="914378" rtl="0" eaLnBrk="1" latinLnBrk="0" hangingPunct="1">
                        <a:defRPr sz="1800" kern="1200">
                          <a:solidFill>
                            <a:schemeClr val="dk1"/>
                          </a:solidFill>
                          <a:latin typeface="Calibri" panose="020F0502020204030204"/>
                        </a:defRPr>
                      </a:lvl4pPr>
                      <a:lvl5pPr marL="1828754" algn="l" defTabSz="914378" rtl="0" eaLnBrk="1" latinLnBrk="0" hangingPunct="1">
                        <a:defRPr sz="1800" kern="1200">
                          <a:solidFill>
                            <a:schemeClr val="dk1"/>
                          </a:solidFill>
                          <a:latin typeface="Calibri" panose="020F0502020204030204"/>
                        </a:defRPr>
                      </a:lvl5pPr>
                      <a:lvl6pPr marL="2285943" algn="l" defTabSz="914378" rtl="0" eaLnBrk="1" latinLnBrk="0" hangingPunct="1">
                        <a:defRPr sz="1800" kern="1200">
                          <a:solidFill>
                            <a:schemeClr val="dk1"/>
                          </a:solidFill>
                          <a:latin typeface="Calibri" panose="020F0502020204030204"/>
                        </a:defRPr>
                      </a:lvl6pPr>
                      <a:lvl7pPr marL="2743132" algn="l" defTabSz="914378" rtl="0" eaLnBrk="1" latinLnBrk="0" hangingPunct="1">
                        <a:defRPr sz="1800" kern="1200">
                          <a:solidFill>
                            <a:schemeClr val="dk1"/>
                          </a:solidFill>
                          <a:latin typeface="Calibri" panose="020F0502020204030204"/>
                        </a:defRPr>
                      </a:lvl7pPr>
                      <a:lvl8pPr marL="3200320" algn="l" defTabSz="914378" rtl="0" eaLnBrk="1" latinLnBrk="0" hangingPunct="1">
                        <a:defRPr sz="1800" kern="1200">
                          <a:solidFill>
                            <a:schemeClr val="dk1"/>
                          </a:solidFill>
                          <a:latin typeface="Calibri" panose="020F0502020204030204"/>
                        </a:defRPr>
                      </a:lvl8pPr>
                      <a:lvl9pPr marL="3657509" algn="l" defTabSz="914378" rtl="0" eaLnBrk="1" latinLnBrk="0" hangingPunct="1">
                        <a:defRPr sz="1800" kern="1200">
                          <a:solidFill>
                            <a:schemeClr val="dk1"/>
                          </a:solidFill>
                          <a:latin typeface="Calibri" panose="020F0502020204030204"/>
                        </a:defRPr>
                      </a:lvl9pPr>
                    </a:lstStyle>
                    <a:p>
                      <a:endParaRPr lang="en-GB" sz="100"/>
                    </a:p>
                  </a:txBody>
                  <a:tcPr marL="0" marR="0">
                    <a:lnL w="19050" cap="flat" cmpd="sng" algn="ctr">
                      <a:solidFill>
                        <a:srgbClr val="000000"/>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kern="1200">
                          <a:solidFill>
                            <a:schemeClr val="dk1"/>
                          </a:solidFill>
                          <a:latin typeface="Calibri" panose="020F0502020204030204"/>
                        </a:defRPr>
                      </a:lvl1pPr>
                      <a:lvl2pPr marL="457189" algn="l" defTabSz="914378" rtl="0" eaLnBrk="1" latinLnBrk="0" hangingPunct="1">
                        <a:defRPr sz="1800" kern="1200">
                          <a:solidFill>
                            <a:schemeClr val="dk1"/>
                          </a:solidFill>
                          <a:latin typeface="Calibri" panose="020F0502020204030204"/>
                        </a:defRPr>
                      </a:lvl2pPr>
                      <a:lvl3pPr marL="914378" algn="l" defTabSz="914378" rtl="0" eaLnBrk="1" latinLnBrk="0" hangingPunct="1">
                        <a:defRPr sz="1800" kern="1200">
                          <a:solidFill>
                            <a:schemeClr val="dk1"/>
                          </a:solidFill>
                          <a:latin typeface="Calibri" panose="020F0502020204030204"/>
                        </a:defRPr>
                      </a:lvl3pPr>
                      <a:lvl4pPr marL="1371566" algn="l" defTabSz="914378" rtl="0" eaLnBrk="1" latinLnBrk="0" hangingPunct="1">
                        <a:defRPr sz="1800" kern="1200">
                          <a:solidFill>
                            <a:schemeClr val="dk1"/>
                          </a:solidFill>
                          <a:latin typeface="Calibri" panose="020F0502020204030204"/>
                        </a:defRPr>
                      </a:lvl4pPr>
                      <a:lvl5pPr marL="1828754" algn="l" defTabSz="914378" rtl="0" eaLnBrk="1" latinLnBrk="0" hangingPunct="1">
                        <a:defRPr sz="1800" kern="1200">
                          <a:solidFill>
                            <a:schemeClr val="dk1"/>
                          </a:solidFill>
                          <a:latin typeface="Calibri" panose="020F0502020204030204"/>
                        </a:defRPr>
                      </a:lvl5pPr>
                      <a:lvl6pPr marL="2285943" algn="l" defTabSz="914378" rtl="0" eaLnBrk="1" latinLnBrk="0" hangingPunct="1">
                        <a:defRPr sz="1800" kern="1200">
                          <a:solidFill>
                            <a:schemeClr val="dk1"/>
                          </a:solidFill>
                          <a:latin typeface="Calibri" panose="020F0502020204030204"/>
                        </a:defRPr>
                      </a:lvl6pPr>
                      <a:lvl7pPr marL="2743132" algn="l" defTabSz="914378" rtl="0" eaLnBrk="1" latinLnBrk="0" hangingPunct="1">
                        <a:defRPr sz="1800" kern="1200">
                          <a:solidFill>
                            <a:schemeClr val="dk1"/>
                          </a:solidFill>
                          <a:latin typeface="Calibri" panose="020F0502020204030204"/>
                        </a:defRPr>
                      </a:lvl7pPr>
                      <a:lvl8pPr marL="3200320" algn="l" defTabSz="914378" rtl="0" eaLnBrk="1" latinLnBrk="0" hangingPunct="1">
                        <a:defRPr sz="1800" kern="1200">
                          <a:solidFill>
                            <a:schemeClr val="dk1"/>
                          </a:solidFill>
                          <a:latin typeface="Calibri" panose="020F0502020204030204"/>
                        </a:defRPr>
                      </a:lvl8pPr>
                      <a:lvl9pPr marL="3657509" algn="l" defTabSz="914378" rtl="0" eaLnBrk="1" latinLnBrk="0" hangingPunct="1">
                        <a:defRPr sz="1800" kern="1200">
                          <a:solidFill>
                            <a:schemeClr val="dk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kern="1200">
                          <a:solidFill>
                            <a:schemeClr val="dk1"/>
                          </a:solidFill>
                          <a:latin typeface="Calibri" panose="020F0502020204030204"/>
                        </a:defRPr>
                      </a:lvl1pPr>
                      <a:lvl2pPr marL="457189" algn="l" defTabSz="914378" rtl="0" eaLnBrk="1" latinLnBrk="0" hangingPunct="1">
                        <a:defRPr sz="1800" kern="1200">
                          <a:solidFill>
                            <a:schemeClr val="dk1"/>
                          </a:solidFill>
                          <a:latin typeface="Calibri" panose="020F0502020204030204"/>
                        </a:defRPr>
                      </a:lvl2pPr>
                      <a:lvl3pPr marL="914378" algn="l" defTabSz="914378" rtl="0" eaLnBrk="1" latinLnBrk="0" hangingPunct="1">
                        <a:defRPr sz="1800" kern="1200">
                          <a:solidFill>
                            <a:schemeClr val="dk1"/>
                          </a:solidFill>
                          <a:latin typeface="Calibri" panose="020F0502020204030204"/>
                        </a:defRPr>
                      </a:lvl3pPr>
                      <a:lvl4pPr marL="1371566" algn="l" defTabSz="914378" rtl="0" eaLnBrk="1" latinLnBrk="0" hangingPunct="1">
                        <a:defRPr sz="1800" kern="1200">
                          <a:solidFill>
                            <a:schemeClr val="dk1"/>
                          </a:solidFill>
                          <a:latin typeface="Calibri" panose="020F0502020204030204"/>
                        </a:defRPr>
                      </a:lvl4pPr>
                      <a:lvl5pPr marL="1828754" algn="l" defTabSz="914378" rtl="0" eaLnBrk="1" latinLnBrk="0" hangingPunct="1">
                        <a:defRPr sz="1800" kern="1200">
                          <a:solidFill>
                            <a:schemeClr val="dk1"/>
                          </a:solidFill>
                          <a:latin typeface="Calibri" panose="020F0502020204030204"/>
                        </a:defRPr>
                      </a:lvl5pPr>
                      <a:lvl6pPr marL="2285943" algn="l" defTabSz="914378" rtl="0" eaLnBrk="1" latinLnBrk="0" hangingPunct="1">
                        <a:defRPr sz="1800" kern="1200">
                          <a:solidFill>
                            <a:schemeClr val="dk1"/>
                          </a:solidFill>
                          <a:latin typeface="Calibri" panose="020F0502020204030204"/>
                        </a:defRPr>
                      </a:lvl6pPr>
                      <a:lvl7pPr marL="2743132" algn="l" defTabSz="914378" rtl="0" eaLnBrk="1" latinLnBrk="0" hangingPunct="1">
                        <a:defRPr sz="1800" kern="1200">
                          <a:solidFill>
                            <a:schemeClr val="dk1"/>
                          </a:solidFill>
                          <a:latin typeface="Calibri" panose="020F0502020204030204"/>
                        </a:defRPr>
                      </a:lvl7pPr>
                      <a:lvl8pPr marL="3200320" algn="l" defTabSz="914378" rtl="0" eaLnBrk="1" latinLnBrk="0" hangingPunct="1">
                        <a:defRPr sz="1800" kern="1200">
                          <a:solidFill>
                            <a:schemeClr val="dk1"/>
                          </a:solidFill>
                          <a:latin typeface="Calibri" panose="020F0502020204030204"/>
                        </a:defRPr>
                      </a:lvl8pPr>
                      <a:lvl9pPr marL="3657509" algn="l" defTabSz="914378" rtl="0" eaLnBrk="1" latinLnBrk="0" hangingPunct="1">
                        <a:defRPr sz="1800" kern="1200">
                          <a:solidFill>
                            <a:schemeClr val="dk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kern="1200">
                          <a:solidFill>
                            <a:schemeClr val="dk1"/>
                          </a:solidFill>
                          <a:latin typeface="Calibri" panose="020F0502020204030204"/>
                        </a:defRPr>
                      </a:lvl1pPr>
                      <a:lvl2pPr marL="457189" algn="l" defTabSz="914378" rtl="0" eaLnBrk="1" latinLnBrk="0" hangingPunct="1">
                        <a:defRPr sz="1800" kern="1200">
                          <a:solidFill>
                            <a:schemeClr val="dk1"/>
                          </a:solidFill>
                          <a:latin typeface="Calibri" panose="020F0502020204030204"/>
                        </a:defRPr>
                      </a:lvl2pPr>
                      <a:lvl3pPr marL="914378" algn="l" defTabSz="914378" rtl="0" eaLnBrk="1" latinLnBrk="0" hangingPunct="1">
                        <a:defRPr sz="1800" kern="1200">
                          <a:solidFill>
                            <a:schemeClr val="dk1"/>
                          </a:solidFill>
                          <a:latin typeface="Calibri" panose="020F0502020204030204"/>
                        </a:defRPr>
                      </a:lvl3pPr>
                      <a:lvl4pPr marL="1371566" algn="l" defTabSz="914378" rtl="0" eaLnBrk="1" latinLnBrk="0" hangingPunct="1">
                        <a:defRPr sz="1800" kern="1200">
                          <a:solidFill>
                            <a:schemeClr val="dk1"/>
                          </a:solidFill>
                          <a:latin typeface="Calibri" panose="020F0502020204030204"/>
                        </a:defRPr>
                      </a:lvl4pPr>
                      <a:lvl5pPr marL="1828754" algn="l" defTabSz="914378" rtl="0" eaLnBrk="1" latinLnBrk="0" hangingPunct="1">
                        <a:defRPr sz="1800" kern="1200">
                          <a:solidFill>
                            <a:schemeClr val="dk1"/>
                          </a:solidFill>
                          <a:latin typeface="Calibri" panose="020F0502020204030204"/>
                        </a:defRPr>
                      </a:lvl5pPr>
                      <a:lvl6pPr marL="2285943" algn="l" defTabSz="914378" rtl="0" eaLnBrk="1" latinLnBrk="0" hangingPunct="1">
                        <a:defRPr sz="1800" kern="1200">
                          <a:solidFill>
                            <a:schemeClr val="dk1"/>
                          </a:solidFill>
                          <a:latin typeface="Calibri" panose="020F0502020204030204"/>
                        </a:defRPr>
                      </a:lvl6pPr>
                      <a:lvl7pPr marL="2743132" algn="l" defTabSz="914378" rtl="0" eaLnBrk="1" latinLnBrk="0" hangingPunct="1">
                        <a:defRPr sz="1800" kern="1200">
                          <a:solidFill>
                            <a:schemeClr val="dk1"/>
                          </a:solidFill>
                          <a:latin typeface="Calibri" panose="020F0502020204030204"/>
                        </a:defRPr>
                      </a:lvl7pPr>
                      <a:lvl8pPr marL="3200320" algn="l" defTabSz="914378" rtl="0" eaLnBrk="1" latinLnBrk="0" hangingPunct="1">
                        <a:defRPr sz="1800" kern="1200">
                          <a:solidFill>
                            <a:schemeClr val="dk1"/>
                          </a:solidFill>
                          <a:latin typeface="Calibri" panose="020F0502020204030204"/>
                        </a:defRPr>
                      </a:lvl8pPr>
                      <a:lvl9pPr marL="3657509" algn="l" defTabSz="914378" rtl="0" eaLnBrk="1" latinLnBrk="0" hangingPunct="1">
                        <a:defRPr sz="1800" kern="1200">
                          <a:solidFill>
                            <a:schemeClr val="dk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kern="1200">
                          <a:solidFill>
                            <a:schemeClr val="dk1"/>
                          </a:solidFill>
                          <a:latin typeface="Calibri" panose="020F0502020204030204"/>
                        </a:defRPr>
                      </a:lvl1pPr>
                      <a:lvl2pPr marL="457189" algn="l" defTabSz="914378" rtl="0" eaLnBrk="1" latinLnBrk="0" hangingPunct="1">
                        <a:defRPr sz="1800" kern="1200">
                          <a:solidFill>
                            <a:schemeClr val="dk1"/>
                          </a:solidFill>
                          <a:latin typeface="Calibri" panose="020F0502020204030204"/>
                        </a:defRPr>
                      </a:lvl2pPr>
                      <a:lvl3pPr marL="914378" algn="l" defTabSz="914378" rtl="0" eaLnBrk="1" latinLnBrk="0" hangingPunct="1">
                        <a:defRPr sz="1800" kern="1200">
                          <a:solidFill>
                            <a:schemeClr val="dk1"/>
                          </a:solidFill>
                          <a:latin typeface="Calibri" panose="020F0502020204030204"/>
                        </a:defRPr>
                      </a:lvl3pPr>
                      <a:lvl4pPr marL="1371566" algn="l" defTabSz="914378" rtl="0" eaLnBrk="1" latinLnBrk="0" hangingPunct="1">
                        <a:defRPr sz="1800" kern="1200">
                          <a:solidFill>
                            <a:schemeClr val="dk1"/>
                          </a:solidFill>
                          <a:latin typeface="Calibri" panose="020F0502020204030204"/>
                        </a:defRPr>
                      </a:lvl4pPr>
                      <a:lvl5pPr marL="1828754" algn="l" defTabSz="914378" rtl="0" eaLnBrk="1" latinLnBrk="0" hangingPunct="1">
                        <a:defRPr sz="1800" kern="1200">
                          <a:solidFill>
                            <a:schemeClr val="dk1"/>
                          </a:solidFill>
                          <a:latin typeface="Calibri" panose="020F0502020204030204"/>
                        </a:defRPr>
                      </a:lvl5pPr>
                      <a:lvl6pPr marL="2285943" algn="l" defTabSz="914378" rtl="0" eaLnBrk="1" latinLnBrk="0" hangingPunct="1">
                        <a:defRPr sz="1800" kern="1200">
                          <a:solidFill>
                            <a:schemeClr val="dk1"/>
                          </a:solidFill>
                          <a:latin typeface="Calibri" panose="020F0502020204030204"/>
                        </a:defRPr>
                      </a:lvl6pPr>
                      <a:lvl7pPr marL="2743132" algn="l" defTabSz="914378" rtl="0" eaLnBrk="1" latinLnBrk="0" hangingPunct="1">
                        <a:defRPr sz="1800" kern="1200">
                          <a:solidFill>
                            <a:schemeClr val="dk1"/>
                          </a:solidFill>
                          <a:latin typeface="Calibri" panose="020F0502020204030204"/>
                        </a:defRPr>
                      </a:lvl7pPr>
                      <a:lvl8pPr marL="3200320" algn="l" defTabSz="914378" rtl="0" eaLnBrk="1" latinLnBrk="0" hangingPunct="1">
                        <a:defRPr sz="1800" kern="1200">
                          <a:solidFill>
                            <a:schemeClr val="dk1"/>
                          </a:solidFill>
                          <a:latin typeface="Calibri" panose="020F0502020204030204"/>
                        </a:defRPr>
                      </a:lvl8pPr>
                      <a:lvl9pPr marL="3657509" algn="l" defTabSz="914378" rtl="0" eaLnBrk="1" latinLnBrk="0" hangingPunct="1">
                        <a:defRPr sz="1800" kern="1200">
                          <a:solidFill>
                            <a:schemeClr val="dk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kern="1200">
                          <a:solidFill>
                            <a:schemeClr val="dk1"/>
                          </a:solidFill>
                          <a:latin typeface="Calibri" panose="020F0502020204030204"/>
                        </a:defRPr>
                      </a:lvl1pPr>
                      <a:lvl2pPr marL="457189" algn="l" defTabSz="914378" rtl="0" eaLnBrk="1" latinLnBrk="0" hangingPunct="1">
                        <a:defRPr sz="1800" kern="1200">
                          <a:solidFill>
                            <a:schemeClr val="dk1"/>
                          </a:solidFill>
                          <a:latin typeface="Calibri" panose="020F0502020204030204"/>
                        </a:defRPr>
                      </a:lvl2pPr>
                      <a:lvl3pPr marL="914378" algn="l" defTabSz="914378" rtl="0" eaLnBrk="1" latinLnBrk="0" hangingPunct="1">
                        <a:defRPr sz="1800" kern="1200">
                          <a:solidFill>
                            <a:schemeClr val="dk1"/>
                          </a:solidFill>
                          <a:latin typeface="Calibri" panose="020F0502020204030204"/>
                        </a:defRPr>
                      </a:lvl3pPr>
                      <a:lvl4pPr marL="1371566" algn="l" defTabSz="914378" rtl="0" eaLnBrk="1" latinLnBrk="0" hangingPunct="1">
                        <a:defRPr sz="1800" kern="1200">
                          <a:solidFill>
                            <a:schemeClr val="dk1"/>
                          </a:solidFill>
                          <a:latin typeface="Calibri" panose="020F0502020204030204"/>
                        </a:defRPr>
                      </a:lvl4pPr>
                      <a:lvl5pPr marL="1828754" algn="l" defTabSz="914378" rtl="0" eaLnBrk="1" latinLnBrk="0" hangingPunct="1">
                        <a:defRPr sz="1800" kern="1200">
                          <a:solidFill>
                            <a:schemeClr val="dk1"/>
                          </a:solidFill>
                          <a:latin typeface="Calibri" panose="020F0502020204030204"/>
                        </a:defRPr>
                      </a:lvl5pPr>
                      <a:lvl6pPr marL="2285943" algn="l" defTabSz="914378" rtl="0" eaLnBrk="1" latinLnBrk="0" hangingPunct="1">
                        <a:defRPr sz="1800" kern="1200">
                          <a:solidFill>
                            <a:schemeClr val="dk1"/>
                          </a:solidFill>
                          <a:latin typeface="Calibri" panose="020F0502020204030204"/>
                        </a:defRPr>
                      </a:lvl6pPr>
                      <a:lvl7pPr marL="2743132" algn="l" defTabSz="914378" rtl="0" eaLnBrk="1" latinLnBrk="0" hangingPunct="1">
                        <a:defRPr sz="1800" kern="1200">
                          <a:solidFill>
                            <a:schemeClr val="dk1"/>
                          </a:solidFill>
                          <a:latin typeface="Calibri" panose="020F0502020204030204"/>
                        </a:defRPr>
                      </a:lvl7pPr>
                      <a:lvl8pPr marL="3200320" algn="l" defTabSz="914378" rtl="0" eaLnBrk="1" latinLnBrk="0" hangingPunct="1">
                        <a:defRPr sz="1800" kern="1200">
                          <a:solidFill>
                            <a:schemeClr val="dk1"/>
                          </a:solidFill>
                          <a:latin typeface="Calibri" panose="020F0502020204030204"/>
                        </a:defRPr>
                      </a:lvl8pPr>
                      <a:lvl9pPr marL="3657509" algn="l" defTabSz="914378" rtl="0" eaLnBrk="1" latinLnBrk="0" hangingPunct="1">
                        <a:defRPr sz="1800" kern="1200">
                          <a:solidFill>
                            <a:schemeClr val="dk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kern="1200">
                          <a:solidFill>
                            <a:schemeClr val="dk1"/>
                          </a:solidFill>
                          <a:latin typeface="Calibri" panose="020F0502020204030204"/>
                        </a:defRPr>
                      </a:lvl1pPr>
                      <a:lvl2pPr marL="457189" algn="l" defTabSz="914378" rtl="0" eaLnBrk="1" latinLnBrk="0" hangingPunct="1">
                        <a:defRPr sz="1800" kern="1200">
                          <a:solidFill>
                            <a:schemeClr val="dk1"/>
                          </a:solidFill>
                          <a:latin typeface="Calibri" panose="020F0502020204030204"/>
                        </a:defRPr>
                      </a:lvl2pPr>
                      <a:lvl3pPr marL="914378" algn="l" defTabSz="914378" rtl="0" eaLnBrk="1" latinLnBrk="0" hangingPunct="1">
                        <a:defRPr sz="1800" kern="1200">
                          <a:solidFill>
                            <a:schemeClr val="dk1"/>
                          </a:solidFill>
                          <a:latin typeface="Calibri" panose="020F0502020204030204"/>
                        </a:defRPr>
                      </a:lvl3pPr>
                      <a:lvl4pPr marL="1371566" algn="l" defTabSz="914378" rtl="0" eaLnBrk="1" latinLnBrk="0" hangingPunct="1">
                        <a:defRPr sz="1800" kern="1200">
                          <a:solidFill>
                            <a:schemeClr val="dk1"/>
                          </a:solidFill>
                          <a:latin typeface="Calibri" panose="020F0502020204030204"/>
                        </a:defRPr>
                      </a:lvl4pPr>
                      <a:lvl5pPr marL="1828754" algn="l" defTabSz="914378" rtl="0" eaLnBrk="1" latinLnBrk="0" hangingPunct="1">
                        <a:defRPr sz="1800" kern="1200">
                          <a:solidFill>
                            <a:schemeClr val="dk1"/>
                          </a:solidFill>
                          <a:latin typeface="Calibri" panose="020F0502020204030204"/>
                        </a:defRPr>
                      </a:lvl5pPr>
                      <a:lvl6pPr marL="2285943" algn="l" defTabSz="914378" rtl="0" eaLnBrk="1" latinLnBrk="0" hangingPunct="1">
                        <a:defRPr sz="1800" kern="1200">
                          <a:solidFill>
                            <a:schemeClr val="dk1"/>
                          </a:solidFill>
                          <a:latin typeface="Calibri" panose="020F0502020204030204"/>
                        </a:defRPr>
                      </a:lvl6pPr>
                      <a:lvl7pPr marL="2743132" algn="l" defTabSz="914378" rtl="0" eaLnBrk="1" latinLnBrk="0" hangingPunct="1">
                        <a:defRPr sz="1800" kern="1200">
                          <a:solidFill>
                            <a:schemeClr val="dk1"/>
                          </a:solidFill>
                          <a:latin typeface="Calibri" panose="020F0502020204030204"/>
                        </a:defRPr>
                      </a:lvl7pPr>
                      <a:lvl8pPr marL="3200320" algn="l" defTabSz="914378" rtl="0" eaLnBrk="1" latinLnBrk="0" hangingPunct="1">
                        <a:defRPr sz="1800" kern="1200">
                          <a:solidFill>
                            <a:schemeClr val="dk1"/>
                          </a:solidFill>
                          <a:latin typeface="Calibri" panose="020F0502020204030204"/>
                        </a:defRPr>
                      </a:lvl8pPr>
                      <a:lvl9pPr marL="3657509" algn="l" defTabSz="914378" rtl="0" eaLnBrk="1" latinLnBrk="0" hangingPunct="1">
                        <a:defRPr sz="1800" kern="1200">
                          <a:solidFill>
                            <a:schemeClr val="dk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kern="1200">
                          <a:solidFill>
                            <a:schemeClr val="dk1"/>
                          </a:solidFill>
                          <a:latin typeface="Calibri" panose="020F0502020204030204"/>
                        </a:defRPr>
                      </a:lvl1pPr>
                      <a:lvl2pPr marL="457189" algn="l" defTabSz="914378" rtl="0" eaLnBrk="1" latinLnBrk="0" hangingPunct="1">
                        <a:defRPr sz="1800" kern="1200">
                          <a:solidFill>
                            <a:schemeClr val="dk1"/>
                          </a:solidFill>
                          <a:latin typeface="Calibri" panose="020F0502020204030204"/>
                        </a:defRPr>
                      </a:lvl2pPr>
                      <a:lvl3pPr marL="914378" algn="l" defTabSz="914378" rtl="0" eaLnBrk="1" latinLnBrk="0" hangingPunct="1">
                        <a:defRPr sz="1800" kern="1200">
                          <a:solidFill>
                            <a:schemeClr val="dk1"/>
                          </a:solidFill>
                          <a:latin typeface="Calibri" panose="020F0502020204030204"/>
                        </a:defRPr>
                      </a:lvl3pPr>
                      <a:lvl4pPr marL="1371566" algn="l" defTabSz="914378" rtl="0" eaLnBrk="1" latinLnBrk="0" hangingPunct="1">
                        <a:defRPr sz="1800" kern="1200">
                          <a:solidFill>
                            <a:schemeClr val="dk1"/>
                          </a:solidFill>
                          <a:latin typeface="Calibri" panose="020F0502020204030204"/>
                        </a:defRPr>
                      </a:lvl4pPr>
                      <a:lvl5pPr marL="1828754" algn="l" defTabSz="914378" rtl="0" eaLnBrk="1" latinLnBrk="0" hangingPunct="1">
                        <a:defRPr sz="1800" kern="1200">
                          <a:solidFill>
                            <a:schemeClr val="dk1"/>
                          </a:solidFill>
                          <a:latin typeface="Calibri" panose="020F0502020204030204"/>
                        </a:defRPr>
                      </a:lvl5pPr>
                      <a:lvl6pPr marL="2285943" algn="l" defTabSz="914378" rtl="0" eaLnBrk="1" latinLnBrk="0" hangingPunct="1">
                        <a:defRPr sz="1800" kern="1200">
                          <a:solidFill>
                            <a:schemeClr val="dk1"/>
                          </a:solidFill>
                          <a:latin typeface="Calibri" panose="020F0502020204030204"/>
                        </a:defRPr>
                      </a:lvl6pPr>
                      <a:lvl7pPr marL="2743132" algn="l" defTabSz="914378" rtl="0" eaLnBrk="1" latinLnBrk="0" hangingPunct="1">
                        <a:defRPr sz="1800" kern="1200">
                          <a:solidFill>
                            <a:schemeClr val="dk1"/>
                          </a:solidFill>
                          <a:latin typeface="Calibri" panose="020F0502020204030204"/>
                        </a:defRPr>
                      </a:lvl7pPr>
                      <a:lvl8pPr marL="3200320" algn="l" defTabSz="914378" rtl="0" eaLnBrk="1" latinLnBrk="0" hangingPunct="1">
                        <a:defRPr sz="1800" kern="1200">
                          <a:solidFill>
                            <a:schemeClr val="dk1"/>
                          </a:solidFill>
                          <a:latin typeface="Calibri" panose="020F0502020204030204"/>
                        </a:defRPr>
                      </a:lvl8pPr>
                      <a:lvl9pPr marL="3657509" algn="l" defTabSz="914378" rtl="0" eaLnBrk="1" latinLnBrk="0" hangingPunct="1">
                        <a:defRPr sz="1800" kern="1200">
                          <a:solidFill>
                            <a:schemeClr val="dk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kern="1200">
                          <a:solidFill>
                            <a:schemeClr val="dk1"/>
                          </a:solidFill>
                          <a:latin typeface="Calibri" panose="020F0502020204030204"/>
                        </a:defRPr>
                      </a:lvl1pPr>
                      <a:lvl2pPr marL="457189" algn="l" defTabSz="914378" rtl="0" eaLnBrk="1" latinLnBrk="0" hangingPunct="1">
                        <a:defRPr sz="1800" kern="1200">
                          <a:solidFill>
                            <a:schemeClr val="dk1"/>
                          </a:solidFill>
                          <a:latin typeface="Calibri" panose="020F0502020204030204"/>
                        </a:defRPr>
                      </a:lvl2pPr>
                      <a:lvl3pPr marL="914378" algn="l" defTabSz="914378" rtl="0" eaLnBrk="1" latinLnBrk="0" hangingPunct="1">
                        <a:defRPr sz="1800" kern="1200">
                          <a:solidFill>
                            <a:schemeClr val="dk1"/>
                          </a:solidFill>
                          <a:latin typeface="Calibri" panose="020F0502020204030204"/>
                        </a:defRPr>
                      </a:lvl3pPr>
                      <a:lvl4pPr marL="1371566" algn="l" defTabSz="914378" rtl="0" eaLnBrk="1" latinLnBrk="0" hangingPunct="1">
                        <a:defRPr sz="1800" kern="1200">
                          <a:solidFill>
                            <a:schemeClr val="dk1"/>
                          </a:solidFill>
                          <a:latin typeface="Calibri" panose="020F0502020204030204"/>
                        </a:defRPr>
                      </a:lvl4pPr>
                      <a:lvl5pPr marL="1828754" algn="l" defTabSz="914378" rtl="0" eaLnBrk="1" latinLnBrk="0" hangingPunct="1">
                        <a:defRPr sz="1800" kern="1200">
                          <a:solidFill>
                            <a:schemeClr val="dk1"/>
                          </a:solidFill>
                          <a:latin typeface="Calibri" panose="020F0502020204030204"/>
                        </a:defRPr>
                      </a:lvl5pPr>
                      <a:lvl6pPr marL="2285943" algn="l" defTabSz="914378" rtl="0" eaLnBrk="1" latinLnBrk="0" hangingPunct="1">
                        <a:defRPr sz="1800" kern="1200">
                          <a:solidFill>
                            <a:schemeClr val="dk1"/>
                          </a:solidFill>
                          <a:latin typeface="Calibri" panose="020F0502020204030204"/>
                        </a:defRPr>
                      </a:lvl6pPr>
                      <a:lvl7pPr marL="2743132" algn="l" defTabSz="914378" rtl="0" eaLnBrk="1" latinLnBrk="0" hangingPunct="1">
                        <a:defRPr sz="1800" kern="1200">
                          <a:solidFill>
                            <a:schemeClr val="dk1"/>
                          </a:solidFill>
                          <a:latin typeface="Calibri" panose="020F0502020204030204"/>
                        </a:defRPr>
                      </a:lvl7pPr>
                      <a:lvl8pPr marL="3200320" algn="l" defTabSz="914378" rtl="0" eaLnBrk="1" latinLnBrk="0" hangingPunct="1">
                        <a:defRPr sz="1800" kern="1200">
                          <a:solidFill>
                            <a:schemeClr val="dk1"/>
                          </a:solidFill>
                          <a:latin typeface="Calibri" panose="020F0502020204030204"/>
                        </a:defRPr>
                      </a:lvl8pPr>
                      <a:lvl9pPr marL="3657509" algn="l" defTabSz="914378" rtl="0" eaLnBrk="1" latinLnBrk="0" hangingPunct="1">
                        <a:defRPr sz="1800" kern="1200">
                          <a:solidFill>
                            <a:schemeClr val="dk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kern="1200">
                          <a:solidFill>
                            <a:schemeClr val="dk1"/>
                          </a:solidFill>
                          <a:latin typeface="Calibri" panose="020F0502020204030204"/>
                        </a:defRPr>
                      </a:lvl1pPr>
                      <a:lvl2pPr marL="457189" algn="l" defTabSz="914378" rtl="0" eaLnBrk="1" latinLnBrk="0" hangingPunct="1">
                        <a:defRPr sz="1800" kern="1200">
                          <a:solidFill>
                            <a:schemeClr val="dk1"/>
                          </a:solidFill>
                          <a:latin typeface="Calibri" panose="020F0502020204030204"/>
                        </a:defRPr>
                      </a:lvl2pPr>
                      <a:lvl3pPr marL="914378" algn="l" defTabSz="914378" rtl="0" eaLnBrk="1" latinLnBrk="0" hangingPunct="1">
                        <a:defRPr sz="1800" kern="1200">
                          <a:solidFill>
                            <a:schemeClr val="dk1"/>
                          </a:solidFill>
                          <a:latin typeface="Calibri" panose="020F0502020204030204"/>
                        </a:defRPr>
                      </a:lvl3pPr>
                      <a:lvl4pPr marL="1371566" algn="l" defTabSz="914378" rtl="0" eaLnBrk="1" latinLnBrk="0" hangingPunct="1">
                        <a:defRPr sz="1800" kern="1200">
                          <a:solidFill>
                            <a:schemeClr val="dk1"/>
                          </a:solidFill>
                          <a:latin typeface="Calibri" panose="020F0502020204030204"/>
                        </a:defRPr>
                      </a:lvl4pPr>
                      <a:lvl5pPr marL="1828754" algn="l" defTabSz="914378" rtl="0" eaLnBrk="1" latinLnBrk="0" hangingPunct="1">
                        <a:defRPr sz="1800" kern="1200">
                          <a:solidFill>
                            <a:schemeClr val="dk1"/>
                          </a:solidFill>
                          <a:latin typeface="Calibri" panose="020F0502020204030204"/>
                        </a:defRPr>
                      </a:lvl5pPr>
                      <a:lvl6pPr marL="2285943" algn="l" defTabSz="914378" rtl="0" eaLnBrk="1" latinLnBrk="0" hangingPunct="1">
                        <a:defRPr sz="1800" kern="1200">
                          <a:solidFill>
                            <a:schemeClr val="dk1"/>
                          </a:solidFill>
                          <a:latin typeface="Calibri" panose="020F0502020204030204"/>
                        </a:defRPr>
                      </a:lvl6pPr>
                      <a:lvl7pPr marL="2743132" algn="l" defTabSz="914378" rtl="0" eaLnBrk="1" latinLnBrk="0" hangingPunct="1">
                        <a:defRPr sz="1800" kern="1200">
                          <a:solidFill>
                            <a:schemeClr val="dk1"/>
                          </a:solidFill>
                          <a:latin typeface="Calibri" panose="020F0502020204030204"/>
                        </a:defRPr>
                      </a:lvl7pPr>
                      <a:lvl8pPr marL="3200320" algn="l" defTabSz="914378" rtl="0" eaLnBrk="1" latinLnBrk="0" hangingPunct="1">
                        <a:defRPr sz="1800" kern="1200">
                          <a:solidFill>
                            <a:schemeClr val="dk1"/>
                          </a:solidFill>
                          <a:latin typeface="Calibri" panose="020F0502020204030204"/>
                        </a:defRPr>
                      </a:lvl8pPr>
                      <a:lvl9pPr marL="3657509" algn="l" defTabSz="914378" rtl="0" eaLnBrk="1" latinLnBrk="0" hangingPunct="1">
                        <a:defRPr sz="1800" kern="1200">
                          <a:solidFill>
                            <a:schemeClr val="dk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kern="1200">
                          <a:solidFill>
                            <a:schemeClr val="dk1"/>
                          </a:solidFill>
                          <a:latin typeface="Calibri" panose="020F0502020204030204"/>
                        </a:defRPr>
                      </a:lvl1pPr>
                      <a:lvl2pPr marL="457189" algn="l" defTabSz="914378" rtl="0" eaLnBrk="1" latinLnBrk="0" hangingPunct="1">
                        <a:defRPr sz="1800" kern="1200">
                          <a:solidFill>
                            <a:schemeClr val="dk1"/>
                          </a:solidFill>
                          <a:latin typeface="Calibri" panose="020F0502020204030204"/>
                        </a:defRPr>
                      </a:lvl2pPr>
                      <a:lvl3pPr marL="914378" algn="l" defTabSz="914378" rtl="0" eaLnBrk="1" latinLnBrk="0" hangingPunct="1">
                        <a:defRPr sz="1800" kern="1200">
                          <a:solidFill>
                            <a:schemeClr val="dk1"/>
                          </a:solidFill>
                          <a:latin typeface="Calibri" panose="020F0502020204030204"/>
                        </a:defRPr>
                      </a:lvl3pPr>
                      <a:lvl4pPr marL="1371566" algn="l" defTabSz="914378" rtl="0" eaLnBrk="1" latinLnBrk="0" hangingPunct="1">
                        <a:defRPr sz="1800" kern="1200">
                          <a:solidFill>
                            <a:schemeClr val="dk1"/>
                          </a:solidFill>
                          <a:latin typeface="Calibri" panose="020F0502020204030204"/>
                        </a:defRPr>
                      </a:lvl4pPr>
                      <a:lvl5pPr marL="1828754" algn="l" defTabSz="914378" rtl="0" eaLnBrk="1" latinLnBrk="0" hangingPunct="1">
                        <a:defRPr sz="1800" kern="1200">
                          <a:solidFill>
                            <a:schemeClr val="dk1"/>
                          </a:solidFill>
                          <a:latin typeface="Calibri" panose="020F0502020204030204"/>
                        </a:defRPr>
                      </a:lvl5pPr>
                      <a:lvl6pPr marL="2285943" algn="l" defTabSz="914378" rtl="0" eaLnBrk="1" latinLnBrk="0" hangingPunct="1">
                        <a:defRPr sz="1800" kern="1200">
                          <a:solidFill>
                            <a:schemeClr val="dk1"/>
                          </a:solidFill>
                          <a:latin typeface="Calibri" panose="020F0502020204030204"/>
                        </a:defRPr>
                      </a:lvl6pPr>
                      <a:lvl7pPr marL="2743132" algn="l" defTabSz="914378" rtl="0" eaLnBrk="1" latinLnBrk="0" hangingPunct="1">
                        <a:defRPr sz="1800" kern="1200">
                          <a:solidFill>
                            <a:schemeClr val="dk1"/>
                          </a:solidFill>
                          <a:latin typeface="Calibri" panose="020F0502020204030204"/>
                        </a:defRPr>
                      </a:lvl7pPr>
                      <a:lvl8pPr marL="3200320" algn="l" defTabSz="914378" rtl="0" eaLnBrk="1" latinLnBrk="0" hangingPunct="1">
                        <a:defRPr sz="1800" kern="1200">
                          <a:solidFill>
                            <a:schemeClr val="dk1"/>
                          </a:solidFill>
                          <a:latin typeface="Calibri" panose="020F0502020204030204"/>
                        </a:defRPr>
                      </a:lvl8pPr>
                      <a:lvl9pPr marL="3657509" algn="l" defTabSz="914378" rtl="0" eaLnBrk="1" latinLnBrk="0" hangingPunct="1">
                        <a:defRPr sz="1800" kern="1200">
                          <a:solidFill>
                            <a:schemeClr val="dk1"/>
                          </a:solidFill>
                          <a:latin typeface="Calibri" panose="020F0502020204030204"/>
                        </a:defRPr>
                      </a:lvl9pPr>
                    </a:lstStyle>
                    <a:p>
                      <a:endParaRPr lang="en-GB" sz="100"/>
                    </a:p>
                  </a:txBody>
                  <a:tcPr marL="0" marR="0">
                    <a:lnL w="19050" cap="flat" cmpd="sng" algn="ctr">
                      <a:solidFill>
                        <a:srgbClr val="000000"/>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kern="1200">
                          <a:solidFill>
                            <a:schemeClr val="dk1"/>
                          </a:solidFill>
                          <a:latin typeface="Calibri" panose="020F0502020204030204"/>
                        </a:defRPr>
                      </a:lvl1pPr>
                      <a:lvl2pPr marL="457189" algn="l" defTabSz="914378" rtl="0" eaLnBrk="1" latinLnBrk="0" hangingPunct="1">
                        <a:defRPr sz="1800" kern="1200">
                          <a:solidFill>
                            <a:schemeClr val="dk1"/>
                          </a:solidFill>
                          <a:latin typeface="Calibri" panose="020F0502020204030204"/>
                        </a:defRPr>
                      </a:lvl2pPr>
                      <a:lvl3pPr marL="914378" algn="l" defTabSz="914378" rtl="0" eaLnBrk="1" latinLnBrk="0" hangingPunct="1">
                        <a:defRPr sz="1800" kern="1200">
                          <a:solidFill>
                            <a:schemeClr val="dk1"/>
                          </a:solidFill>
                          <a:latin typeface="Calibri" panose="020F0502020204030204"/>
                        </a:defRPr>
                      </a:lvl3pPr>
                      <a:lvl4pPr marL="1371566" algn="l" defTabSz="914378" rtl="0" eaLnBrk="1" latinLnBrk="0" hangingPunct="1">
                        <a:defRPr sz="1800" kern="1200">
                          <a:solidFill>
                            <a:schemeClr val="dk1"/>
                          </a:solidFill>
                          <a:latin typeface="Calibri" panose="020F0502020204030204"/>
                        </a:defRPr>
                      </a:lvl4pPr>
                      <a:lvl5pPr marL="1828754" algn="l" defTabSz="914378" rtl="0" eaLnBrk="1" latinLnBrk="0" hangingPunct="1">
                        <a:defRPr sz="1800" kern="1200">
                          <a:solidFill>
                            <a:schemeClr val="dk1"/>
                          </a:solidFill>
                          <a:latin typeface="Calibri" panose="020F0502020204030204"/>
                        </a:defRPr>
                      </a:lvl5pPr>
                      <a:lvl6pPr marL="2285943" algn="l" defTabSz="914378" rtl="0" eaLnBrk="1" latinLnBrk="0" hangingPunct="1">
                        <a:defRPr sz="1800" kern="1200">
                          <a:solidFill>
                            <a:schemeClr val="dk1"/>
                          </a:solidFill>
                          <a:latin typeface="Calibri" panose="020F0502020204030204"/>
                        </a:defRPr>
                      </a:lvl6pPr>
                      <a:lvl7pPr marL="2743132" algn="l" defTabSz="914378" rtl="0" eaLnBrk="1" latinLnBrk="0" hangingPunct="1">
                        <a:defRPr sz="1800" kern="1200">
                          <a:solidFill>
                            <a:schemeClr val="dk1"/>
                          </a:solidFill>
                          <a:latin typeface="Calibri" panose="020F0502020204030204"/>
                        </a:defRPr>
                      </a:lvl7pPr>
                      <a:lvl8pPr marL="3200320" algn="l" defTabSz="914378" rtl="0" eaLnBrk="1" latinLnBrk="0" hangingPunct="1">
                        <a:defRPr sz="1800" kern="1200">
                          <a:solidFill>
                            <a:schemeClr val="dk1"/>
                          </a:solidFill>
                          <a:latin typeface="Calibri" panose="020F0502020204030204"/>
                        </a:defRPr>
                      </a:lvl8pPr>
                      <a:lvl9pPr marL="3657509" algn="l" defTabSz="914378" rtl="0" eaLnBrk="1" latinLnBrk="0" hangingPunct="1">
                        <a:defRPr sz="1800" kern="1200">
                          <a:solidFill>
                            <a:schemeClr val="dk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kern="1200">
                          <a:solidFill>
                            <a:schemeClr val="dk1"/>
                          </a:solidFill>
                          <a:latin typeface="Calibri" panose="020F0502020204030204"/>
                        </a:defRPr>
                      </a:lvl1pPr>
                      <a:lvl2pPr marL="457189" algn="l" defTabSz="914378" rtl="0" eaLnBrk="1" latinLnBrk="0" hangingPunct="1">
                        <a:defRPr sz="1800" kern="1200">
                          <a:solidFill>
                            <a:schemeClr val="dk1"/>
                          </a:solidFill>
                          <a:latin typeface="Calibri" panose="020F0502020204030204"/>
                        </a:defRPr>
                      </a:lvl2pPr>
                      <a:lvl3pPr marL="914378" algn="l" defTabSz="914378" rtl="0" eaLnBrk="1" latinLnBrk="0" hangingPunct="1">
                        <a:defRPr sz="1800" kern="1200">
                          <a:solidFill>
                            <a:schemeClr val="dk1"/>
                          </a:solidFill>
                          <a:latin typeface="Calibri" panose="020F0502020204030204"/>
                        </a:defRPr>
                      </a:lvl3pPr>
                      <a:lvl4pPr marL="1371566" algn="l" defTabSz="914378" rtl="0" eaLnBrk="1" latinLnBrk="0" hangingPunct="1">
                        <a:defRPr sz="1800" kern="1200">
                          <a:solidFill>
                            <a:schemeClr val="dk1"/>
                          </a:solidFill>
                          <a:latin typeface="Calibri" panose="020F0502020204030204"/>
                        </a:defRPr>
                      </a:lvl4pPr>
                      <a:lvl5pPr marL="1828754" algn="l" defTabSz="914378" rtl="0" eaLnBrk="1" latinLnBrk="0" hangingPunct="1">
                        <a:defRPr sz="1800" kern="1200">
                          <a:solidFill>
                            <a:schemeClr val="dk1"/>
                          </a:solidFill>
                          <a:latin typeface="Calibri" panose="020F0502020204030204"/>
                        </a:defRPr>
                      </a:lvl5pPr>
                      <a:lvl6pPr marL="2285943" algn="l" defTabSz="914378" rtl="0" eaLnBrk="1" latinLnBrk="0" hangingPunct="1">
                        <a:defRPr sz="1800" kern="1200">
                          <a:solidFill>
                            <a:schemeClr val="dk1"/>
                          </a:solidFill>
                          <a:latin typeface="Calibri" panose="020F0502020204030204"/>
                        </a:defRPr>
                      </a:lvl6pPr>
                      <a:lvl7pPr marL="2743132" algn="l" defTabSz="914378" rtl="0" eaLnBrk="1" latinLnBrk="0" hangingPunct="1">
                        <a:defRPr sz="1800" kern="1200">
                          <a:solidFill>
                            <a:schemeClr val="dk1"/>
                          </a:solidFill>
                          <a:latin typeface="Calibri" panose="020F0502020204030204"/>
                        </a:defRPr>
                      </a:lvl7pPr>
                      <a:lvl8pPr marL="3200320" algn="l" defTabSz="914378" rtl="0" eaLnBrk="1" latinLnBrk="0" hangingPunct="1">
                        <a:defRPr sz="1800" kern="1200">
                          <a:solidFill>
                            <a:schemeClr val="dk1"/>
                          </a:solidFill>
                          <a:latin typeface="Calibri" panose="020F0502020204030204"/>
                        </a:defRPr>
                      </a:lvl8pPr>
                      <a:lvl9pPr marL="3657509" algn="l" defTabSz="914378" rtl="0" eaLnBrk="1" latinLnBrk="0" hangingPunct="1">
                        <a:defRPr sz="1800" kern="1200">
                          <a:solidFill>
                            <a:schemeClr val="dk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kern="1200">
                          <a:solidFill>
                            <a:schemeClr val="dk1"/>
                          </a:solidFill>
                          <a:latin typeface="Calibri" panose="020F0502020204030204"/>
                        </a:defRPr>
                      </a:lvl1pPr>
                      <a:lvl2pPr marL="457189" algn="l" defTabSz="914378" rtl="0" eaLnBrk="1" latinLnBrk="0" hangingPunct="1">
                        <a:defRPr sz="1800" kern="1200">
                          <a:solidFill>
                            <a:schemeClr val="dk1"/>
                          </a:solidFill>
                          <a:latin typeface="Calibri" panose="020F0502020204030204"/>
                        </a:defRPr>
                      </a:lvl2pPr>
                      <a:lvl3pPr marL="914378" algn="l" defTabSz="914378" rtl="0" eaLnBrk="1" latinLnBrk="0" hangingPunct="1">
                        <a:defRPr sz="1800" kern="1200">
                          <a:solidFill>
                            <a:schemeClr val="dk1"/>
                          </a:solidFill>
                          <a:latin typeface="Calibri" panose="020F0502020204030204"/>
                        </a:defRPr>
                      </a:lvl3pPr>
                      <a:lvl4pPr marL="1371566" algn="l" defTabSz="914378" rtl="0" eaLnBrk="1" latinLnBrk="0" hangingPunct="1">
                        <a:defRPr sz="1800" kern="1200">
                          <a:solidFill>
                            <a:schemeClr val="dk1"/>
                          </a:solidFill>
                          <a:latin typeface="Calibri" panose="020F0502020204030204"/>
                        </a:defRPr>
                      </a:lvl4pPr>
                      <a:lvl5pPr marL="1828754" algn="l" defTabSz="914378" rtl="0" eaLnBrk="1" latinLnBrk="0" hangingPunct="1">
                        <a:defRPr sz="1800" kern="1200">
                          <a:solidFill>
                            <a:schemeClr val="dk1"/>
                          </a:solidFill>
                          <a:latin typeface="Calibri" panose="020F0502020204030204"/>
                        </a:defRPr>
                      </a:lvl5pPr>
                      <a:lvl6pPr marL="2285943" algn="l" defTabSz="914378" rtl="0" eaLnBrk="1" latinLnBrk="0" hangingPunct="1">
                        <a:defRPr sz="1800" kern="1200">
                          <a:solidFill>
                            <a:schemeClr val="dk1"/>
                          </a:solidFill>
                          <a:latin typeface="Calibri" panose="020F0502020204030204"/>
                        </a:defRPr>
                      </a:lvl6pPr>
                      <a:lvl7pPr marL="2743132" algn="l" defTabSz="914378" rtl="0" eaLnBrk="1" latinLnBrk="0" hangingPunct="1">
                        <a:defRPr sz="1800" kern="1200">
                          <a:solidFill>
                            <a:schemeClr val="dk1"/>
                          </a:solidFill>
                          <a:latin typeface="Calibri" panose="020F0502020204030204"/>
                        </a:defRPr>
                      </a:lvl7pPr>
                      <a:lvl8pPr marL="3200320" algn="l" defTabSz="914378" rtl="0" eaLnBrk="1" latinLnBrk="0" hangingPunct="1">
                        <a:defRPr sz="1800" kern="1200">
                          <a:solidFill>
                            <a:schemeClr val="dk1"/>
                          </a:solidFill>
                          <a:latin typeface="Calibri" panose="020F0502020204030204"/>
                        </a:defRPr>
                      </a:lvl8pPr>
                      <a:lvl9pPr marL="3657509" algn="l" defTabSz="914378" rtl="0" eaLnBrk="1" latinLnBrk="0" hangingPunct="1">
                        <a:defRPr sz="1800" kern="1200">
                          <a:solidFill>
                            <a:schemeClr val="dk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kern="1200">
                          <a:solidFill>
                            <a:schemeClr val="dk1"/>
                          </a:solidFill>
                          <a:latin typeface="Calibri" panose="020F0502020204030204"/>
                        </a:defRPr>
                      </a:lvl1pPr>
                      <a:lvl2pPr marL="457189" algn="l" defTabSz="914378" rtl="0" eaLnBrk="1" latinLnBrk="0" hangingPunct="1">
                        <a:defRPr sz="1800" kern="1200">
                          <a:solidFill>
                            <a:schemeClr val="dk1"/>
                          </a:solidFill>
                          <a:latin typeface="Calibri" panose="020F0502020204030204"/>
                        </a:defRPr>
                      </a:lvl2pPr>
                      <a:lvl3pPr marL="914378" algn="l" defTabSz="914378" rtl="0" eaLnBrk="1" latinLnBrk="0" hangingPunct="1">
                        <a:defRPr sz="1800" kern="1200">
                          <a:solidFill>
                            <a:schemeClr val="dk1"/>
                          </a:solidFill>
                          <a:latin typeface="Calibri" panose="020F0502020204030204"/>
                        </a:defRPr>
                      </a:lvl3pPr>
                      <a:lvl4pPr marL="1371566" algn="l" defTabSz="914378" rtl="0" eaLnBrk="1" latinLnBrk="0" hangingPunct="1">
                        <a:defRPr sz="1800" kern="1200">
                          <a:solidFill>
                            <a:schemeClr val="dk1"/>
                          </a:solidFill>
                          <a:latin typeface="Calibri" panose="020F0502020204030204"/>
                        </a:defRPr>
                      </a:lvl4pPr>
                      <a:lvl5pPr marL="1828754" algn="l" defTabSz="914378" rtl="0" eaLnBrk="1" latinLnBrk="0" hangingPunct="1">
                        <a:defRPr sz="1800" kern="1200">
                          <a:solidFill>
                            <a:schemeClr val="dk1"/>
                          </a:solidFill>
                          <a:latin typeface="Calibri" panose="020F0502020204030204"/>
                        </a:defRPr>
                      </a:lvl5pPr>
                      <a:lvl6pPr marL="2285943" algn="l" defTabSz="914378" rtl="0" eaLnBrk="1" latinLnBrk="0" hangingPunct="1">
                        <a:defRPr sz="1800" kern="1200">
                          <a:solidFill>
                            <a:schemeClr val="dk1"/>
                          </a:solidFill>
                          <a:latin typeface="Calibri" panose="020F0502020204030204"/>
                        </a:defRPr>
                      </a:lvl6pPr>
                      <a:lvl7pPr marL="2743132" algn="l" defTabSz="914378" rtl="0" eaLnBrk="1" latinLnBrk="0" hangingPunct="1">
                        <a:defRPr sz="1800" kern="1200">
                          <a:solidFill>
                            <a:schemeClr val="dk1"/>
                          </a:solidFill>
                          <a:latin typeface="Calibri" panose="020F0502020204030204"/>
                        </a:defRPr>
                      </a:lvl7pPr>
                      <a:lvl8pPr marL="3200320" algn="l" defTabSz="914378" rtl="0" eaLnBrk="1" latinLnBrk="0" hangingPunct="1">
                        <a:defRPr sz="1800" kern="1200">
                          <a:solidFill>
                            <a:schemeClr val="dk1"/>
                          </a:solidFill>
                          <a:latin typeface="Calibri" panose="020F0502020204030204"/>
                        </a:defRPr>
                      </a:lvl8pPr>
                      <a:lvl9pPr marL="3657509" algn="l" defTabSz="914378" rtl="0" eaLnBrk="1" latinLnBrk="0" hangingPunct="1">
                        <a:defRPr sz="1800" kern="1200">
                          <a:solidFill>
                            <a:schemeClr val="dk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kern="1200">
                          <a:solidFill>
                            <a:schemeClr val="dk1"/>
                          </a:solidFill>
                          <a:latin typeface="Calibri" panose="020F0502020204030204"/>
                        </a:defRPr>
                      </a:lvl1pPr>
                      <a:lvl2pPr marL="457189" algn="l" defTabSz="914378" rtl="0" eaLnBrk="1" latinLnBrk="0" hangingPunct="1">
                        <a:defRPr sz="1800" kern="1200">
                          <a:solidFill>
                            <a:schemeClr val="dk1"/>
                          </a:solidFill>
                          <a:latin typeface="Calibri" panose="020F0502020204030204"/>
                        </a:defRPr>
                      </a:lvl2pPr>
                      <a:lvl3pPr marL="914378" algn="l" defTabSz="914378" rtl="0" eaLnBrk="1" latinLnBrk="0" hangingPunct="1">
                        <a:defRPr sz="1800" kern="1200">
                          <a:solidFill>
                            <a:schemeClr val="dk1"/>
                          </a:solidFill>
                          <a:latin typeface="Calibri" panose="020F0502020204030204"/>
                        </a:defRPr>
                      </a:lvl3pPr>
                      <a:lvl4pPr marL="1371566" algn="l" defTabSz="914378" rtl="0" eaLnBrk="1" latinLnBrk="0" hangingPunct="1">
                        <a:defRPr sz="1800" kern="1200">
                          <a:solidFill>
                            <a:schemeClr val="dk1"/>
                          </a:solidFill>
                          <a:latin typeface="Calibri" panose="020F0502020204030204"/>
                        </a:defRPr>
                      </a:lvl4pPr>
                      <a:lvl5pPr marL="1828754" algn="l" defTabSz="914378" rtl="0" eaLnBrk="1" latinLnBrk="0" hangingPunct="1">
                        <a:defRPr sz="1800" kern="1200">
                          <a:solidFill>
                            <a:schemeClr val="dk1"/>
                          </a:solidFill>
                          <a:latin typeface="Calibri" panose="020F0502020204030204"/>
                        </a:defRPr>
                      </a:lvl5pPr>
                      <a:lvl6pPr marL="2285943" algn="l" defTabSz="914378" rtl="0" eaLnBrk="1" latinLnBrk="0" hangingPunct="1">
                        <a:defRPr sz="1800" kern="1200">
                          <a:solidFill>
                            <a:schemeClr val="dk1"/>
                          </a:solidFill>
                          <a:latin typeface="Calibri" panose="020F0502020204030204"/>
                        </a:defRPr>
                      </a:lvl6pPr>
                      <a:lvl7pPr marL="2743132" algn="l" defTabSz="914378" rtl="0" eaLnBrk="1" latinLnBrk="0" hangingPunct="1">
                        <a:defRPr sz="1800" kern="1200">
                          <a:solidFill>
                            <a:schemeClr val="dk1"/>
                          </a:solidFill>
                          <a:latin typeface="Calibri" panose="020F0502020204030204"/>
                        </a:defRPr>
                      </a:lvl7pPr>
                      <a:lvl8pPr marL="3200320" algn="l" defTabSz="914378" rtl="0" eaLnBrk="1" latinLnBrk="0" hangingPunct="1">
                        <a:defRPr sz="1800" kern="1200">
                          <a:solidFill>
                            <a:schemeClr val="dk1"/>
                          </a:solidFill>
                          <a:latin typeface="Calibri" panose="020F0502020204030204"/>
                        </a:defRPr>
                      </a:lvl8pPr>
                      <a:lvl9pPr marL="3657509" algn="l" defTabSz="914378" rtl="0" eaLnBrk="1" latinLnBrk="0" hangingPunct="1">
                        <a:defRPr sz="1800" kern="1200">
                          <a:solidFill>
                            <a:schemeClr val="dk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kern="1200">
                          <a:solidFill>
                            <a:schemeClr val="dk1"/>
                          </a:solidFill>
                          <a:latin typeface="Calibri" panose="020F0502020204030204"/>
                        </a:defRPr>
                      </a:lvl1pPr>
                      <a:lvl2pPr marL="457189" algn="l" defTabSz="914378" rtl="0" eaLnBrk="1" latinLnBrk="0" hangingPunct="1">
                        <a:defRPr sz="1800" kern="1200">
                          <a:solidFill>
                            <a:schemeClr val="dk1"/>
                          </a:solidFill>
                          <a:latin typeface="Calibri" panose="020F0502020204030204"/>
                        </a:defRPr>
                      </a:lvl2pPr>
                      <a:lvl3pPr marL="914378" algn="l" defTabSz="914378" rtl="0" eaLnBrk="1" latinLnBrk="0" hangingPunct="1">
                        <a:defRPr sz="1800" kern="1200">
                          <a:solidFill>
                            <a:schemeClr val="dk1"/>
                          </a:solidFill>
                          <a:latin typeface="Calibri" panose="020F0502020204030204"/>
                        </a:defRPr>
                      </a:lvl3pPr>
                      <a:lvl4pPr marL="1371566" algn="l" defTabSz="914378" rtl="0" eaLnBrk="1" latinLnBrk="0" hangingPunct="1">
                        <a:defRPr sz="1800" kern="1200">
                          <a:solidFill>
                            <a:schemeClr val="dk1"/>
                          </a:solidFill>
                          <a:latin typeface="Calibri" panose="020F0502020204030204"/>
                        </a:defRPr>
                      </a:lvl4pPr>
                      <a:lvl5pPr marL="1828754" algn="l" defTabSz="914378" rtl="0" eaLnBrk="1" latinLnBrk="0" hangingPunct="1">
                        <a:defRPr sz="1800" kern="1200">
                          <a:solidFill>
                            <a:schemeClr val="dk1"/>
                          </a:solidFill>
                          <a:latin typeface="Calibri" panose="020F0502020204030204"/>
                        </a:defRPr>
                      </a:lvl5pPr>
                      <a:lvl6pPr marL="2285943" algn="l" defTabSz="914378" rtl="0" eaLnBrk="1" latinLnBrk="0" hangingPunct="1">
                        <a:defRPr sz="1800" kern="1200">
                          <a:solidFill>
                            <a:schemeClr val="dk1"/>
                          </a:solidFill>
                          <a:latin typeface="Calibri" panose="020F0502020204030204"/>
                        </a:defRPr>
                      </a:lvl6pPr>
                      <a:lvl7pPr marL="2743132" algn="l" defTabSz="914378" rtl="0" eaLnBrk="1" latinLnBrk="0" hangingPunct="1">
                        <a:defRPr sz="1800" kern="1200">
                          <a:solidFill>
                            <a:schemeClr val="dk1"/>
                          </a:solidFill>
                          <a:latin typeface="Calibri" panose="020F0502020204030204"/>
                        </a:defRPr>
                      </a:lvl7pPr>
                      <a:lvl8pPr marL="3200320" algn="l" defTabSz="914378" rtl="0" eaLnBrk="1" latinLnBrk="0" hangingPunct="1">
                        <a:defRPr sz="1800" kern="1200">
                          <a:solidFill>
                            <a:schemeClr val="dk1"/>
                          </a:solidFill>
                          <a:latin typeface="Calibri" panose="020F0502020204030204"/>
                        </a:defRPr>
                      </a:lvl8pPr>
                      <a:lvl9pPr marL="3657509" algn="l" defTabSz="914378" rtl="0" eaLnBrk="1" latinLnBrk="0" hangingPunct="1">
                        <a:defRPr sz="1800" kern="1200">
                          <a:solidFill>
                            <a:schemeClr val="dk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kern="1200">
                          <a:solidFill>
                            <a:schemeClr val="dk1"/>
                          </a:solidFill>
                          <a:latin typeface="Calibri" panose="020F0502020204030204"/>
                        </a:defRPr>
                      </a:lvl1pPr>
                      <a:lvl2pPr marL="457189" algn="l" defTabSz="914378" rtl="0" eaLnBrk="1" latinLnBrk="0" hangingPunct="1">
                        <a:defRPr sz="1800" kern="1200">
                          <a:solidFill>
                            <a:schemeClr val="dk1"/>
                          </a:solidFill>
                          <a:latin typeface="Calibri" panose="020F0502020204030204"/>
                        </a:defRPr>
                      </a:lvl2pPr>
                      <a:lvl3pPr marL="914378" algn="l" defTabSz="914378" rtl="0" eaLnBrk="1" latinLnBrk="0" hangingPunct="1">
                        <a:defRPr sz="1800" kern="1200">
                          <a:solidFill>
                            <a:schemeClr val="dk1"/>
                          </a:solidFill>
                          <a:latin typeface="Calibri" panose="020F0502020204030204"/>
                        </a:defRPr>
                      </a:lvl3pPr>
                      <a:lvl4pPr marL="1371566" algn="l" defTabSz="914378" rtl="0" eaLnBrk="1" latinLnBrk="0" hangingPunct="1">
                        <a:defRPr sz="1800" kern="1200">
                          <a:solidFill>
                            <a:schemeClr val="dk1"/>
                          </a:solidFill>
                          <a:latin typeface="Calibri" panose="020F0502020204030204"/>
                        </a:defRPr>
                      </a:lvl4pPr>
                      <a:lvl5pPr marL="1828754" algn="l" defTabSz="914378" rtl="0" eaLnBrk="1" latinLnBrk="0" hangingPunct="1">
                        <a:defRPr sz="1800" kern="1200">
                          <a:solidFill>
                            <a:schemeClr val="dk1"/>
                          </a:solidFill>
                          <a:latin typeface="Calibri" panose="020F0502020204030204"/>
                        </a:defRPr>
                      </a:lvl5pPr>
                      <a:lvl6pPr marL="2285943" algn="l" defTabSz="914378" rtl="0" eaLnBrk="1" latinLnBrk="0" hangingPunct="1">
                        <a:defRPr sz="1800" kern="1200">
                          <a:solidFill>
                            <a:schemeClr val="dk1"/>
                          </a:solidFill>
                          <a:latin typeface="Calibri" panose="020F0502020204030204"/>
                        </a:defRPr>
                      </a:lvl6pPr>
                      <a:lvl7pPr marL="2743132" algn="l" defTabSz="914378" rtl="0" eaLnBrk="1" latinLnBrk="0" hangingPunct="1">
                        <a:defRPr sz="1800" kern="1200">
                          <a:solidFill>
                            <a:schemeClr val="dk1"/>
                          </a:solidFill>
                          <a:latin typeface="Calibri" panose="020F0502020204030204"/>
                        </a:defRPr>
                      </a:lvl7pPr>
                      <a:lvl8pPr marL="3200320" algn="l" defTabSz="914378" rtl="0" eaLnBrk="1" latinLnBrk="0" hangingPunct="1">
                        <a:defRPr sz="1800" kern="1200">
                          <a:solidFill>
                            <a:schemeClr val="dk1"/>
                          </a:solidFill>
                          <a:latin typeface="Calibri" panose="020F0502020204030204"/>
                        </a:defRPr>
                      </a:lvl8pPr>
                      <a:lvl9pPr marL="3657509" algn="l" defTabSz="914378" rtl="0" eaLnBrk="1" latinLnBrk="0" hangingPunct="1">
                        <a:defRPr sz="1800" kern="1200">
                          <a:solidFill>
                            <a:schemeClr val="dk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kern="1200">
                          <a:solidFill>
                            <a:schemeClr val="dk1"/>
                          </a:solidFill>
                          <a:latin typeface="Calibri" panose="020F0502020204030204"/>
                        </a:defRPr>
                      </a:lvl1pPr>
                      <a:lvl2pPr marL="457189" algn="l" defTabSz="914378" rtl="0" eaLnBrk="1" latinLnBrk="0" hangingPunct="1">
                        <a:defRPr sz="1800" kern="1200">
                          <a:solidFill>
                            <a:schemeClr val="dk1"/>
                          </a:solidFill>
                          <a:latin typeface="Calibri" panose="020F0502020204030204"/>
                        </a:defRPr>
                      </a:lvl2pPr>
                      <a:lvl3pPr marL="914378" algn="l" defTabSz="914378" rtl="0" eaLnBrk="1" latinLnBrk="0" hangingPunct="1">
                        <a:defRPr sz="1800" kern="1200">
                          <a:solidFill>
                            <a:schemeClr val="dk1"/>
                          </a:solidFill>
                          <a:latin typeface="Calibri" panose="020F0502020204030204"/>
                        </a:defRPr>
                      </a:lvl3pPr>
                      <a:lvl4pPr marL="1371566" algn="l" defTabSz="914378" rtl="0" eaLnBrk="1" latinLnBrk="0" hangingPunct="1">
                        <a:defRPr sz="1800" kern="1200">
                          <a:solidFill>
                            <a:schemeClr val="dk1"/>
                          </a:solidFill>
                          <a:latin typeface="Calibri" panose="020F0502020204030204"/>
                        </a:defRPr>
                      </a:lvl4pPr>
                      <a:lvl5pPr marL="1828754" algn="l" defTabSz="914378" rtl="0" eaLnBrk="1" latinLnBrk="0" hangingPunct="1">
                        <a:defRPr sz="1800" kern="1200">
                          <a:solidFill>
                            <a:schemeClr val="dk1"/>
                          </a:solidFill>
                          <a:latin typeface="Calibri" panose="020F0502020204030204"/>
                        </a:defRPr>
                      </a:lvl5pPr>
                      <a:lvl6pPr marL="2285943" algn="l" defTabSz="914378" rtl="0" eaLnBrk="1" latinLnBrk="0" hangingPunct="1">
                        <a:defRPr sz="1800" kern="1200">
                          <a:solidFill>
                            <a:schemeClr val="dk1"/>
                          </a:solidFill>
                          <a:latin typeface="Calibri" panose="020F0502020204030204"/>
                        </a:defRPr>
                      </a:lvl6pPr>
                      <a:lvl7pPr marL="2743132" algn="l" defTabSz="914378" rtl="0" eaLnBrk="1" latinLnBrk="0" hangingPunct="1">
                        <a:defRPr sz="1800" kern="1200">
                          <a:solidFill>
                            <a:schemeClr val="dk1"/>
                          </a:solidFill>
                          <a:latin typeface="Calibri" panose="020F0502020204030204"/>
                        </a:defRPr>
                      </a:lvl7pPr>
                      <a:lvl8pPr marL="3200320" algn="l" defTabSz="914378" rtl="0" eaLnBrk="1" latinLnBrk="0" hangingPunct="1">
                        <a:defRPr sz="1800" kern="1200">
                          <a:solidFill>
                            <a:schemeClr val="dk1"/>
                          </a:solidFill>
                          <a:latin typeface="Calibri" panose="020F0502020204030204"/>
                        </a:defRPr>
                      </a:lvl8pPr>
                      <a:lvl9pPr marL="3657509" algn="l" defTabSz="914378" rtl="0" eaLnBrk="1" latinLnBrk="0" hangingPunct="1">
                        <a:defRPr sz="1800" kern="1200">
                          <a:solidFill>
                            <a:schemeClr val="dk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kern="1200">
                          <a:solidFill>
                            <a:schemeClr val="dk1"/>
                          </a:solidFill>
                          <a:latin typeface="Calibri" panose="020F0502020204030204"/>
                        </a:defRPr>
                      </a:lvl1pPr>
                      <a:lvl2pPr marL="457189" algn="l" defTabSz="914378" rtl="0" eaLnBrk="1" latinLnBrk="0" hangingPunct="1">
                        <a:defRPr sz="1800" kern="1200">
                          <a:solidFill>
                            <a:schemeClr val="dk1"/>
                          </a:solidFill>
                          <a:latin typeface="Calibri" panose="020F0502020204030204"/>
                        </a:defRPr>
                      </a:lvl2pPr>
                      <a:lvl3pPr marL="914378" algn="l" defTabSz="914378" rtl="0" eaLnBrk="1" latinLnBrk="0" hangingPunct="1">
                        <a:defRPr sz="1800" kern="1200">
                          <a:solidFill>
                            <a:schemeClr val="dk1"/>
                          </a:solidFill>
                          <a:latin typeface="Calibri" panose="020F0502020204030204"/>
                        </a:defRPr>
                      </a:lvl3pPr>
                      <a:lvl4pPr marL="1371566" algn="l" defTabSz="914378" rtl="0" eaLnBrk="1" latinLnBrk="0" hangingPunct="1">
                        <a:defRPr sz="1800" kern="1200">
                          <a:solidFill>
                            <a:schemeClr val="dk1"/>
                          </a:solidFill>
                          <a:latin typeface="Calibri" panose="020F0502020204030204"/>
                        </a:defRPr>
                      </a:lvl4pPr>
                      <a:lvl5pPr marL="1828754" algn="l" defTabSz="914378" rtl="0" eaLnBrk="1" latinLnBrk="0" hangingPunct="1">
                        <a:defRPr sz="1800" kern="1200">
                          <a:solidFill>
                            <a:schemeClr val="dk1"/>
                          </a:solidFill>
                          <a:latin typeface="Calibri" panose="020F0502020204030204"/>
                        </a:defRPr>
                      </a:lvl5pPr>
                      <a:lvl6pPr marL="2285943" algn="l" defTabSz="914378" rtl="0" eaLnBrk="1" latinLnBrk="0" hangingPunct="1">
                        <a:defRPr sz="1800" kern="1200">
                          <a:solidFill>
                            <a:schemeClr val="dk1"/>
                          </a:solidFill>
                          <a:latin typeface="Calibri" panose="020F0502020204030204"/>
                        </a:defRPr>
                      </a:lvl6pPr>
                      <a:lvl7pPr marL="2743132" algn="l" defTabSz="914378" rtl="0" eaLnBrk="1" latinLnBrk="0" hangingPunct="1">
                        <a:defRPr sz="1800" kern="1200">
                          <a:solidFill>
                            <a:schemeClr val="dk1"/>
                          </a:solidFill>
                          <a:latin typeface="Calibri" panose="020F0502020204030204"/>
                        </a:defRPr>
                      </a:lvl7pPr>
                      <a:lvl8pPr marL="3200320" algn="l" defTabSz="914378" rtl="0" eaLnBrk="1" latinLnBrk="0" hangingPunct="1">
                        <a:defRPr sz="1800" kern="1200">
                          <a:solidFill>
                            <a:schemeClr val="dk1"/>
                          </a:solidFill>
                          <a:latin typeface="Calibri" panose="020F0502020204030204"/>
                        </a:defRPr>
                      </a:lvl8pPr>
                      <a:lvl9pPr marL="3657509" algn="l" defTabSz="914378" rtl="0" eaLnBrk="1" latinLnBrk="0" hangingPunct="1">
                        <a:defRPr sz="1800" kern="1200">
                          <a:solidFill>
                            <a:schemeClr val="dk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kern="1200">
                          <a:solidFill>
                            <a:schemeClr val="dk1"/>
                          </a:solidFill>
                          <a:latin typeface="Calibri" panose="020F0502020204030204"/>
                        </a:defRPr>
                      </a:lvl1pPr>
                      <a:lvl2pPr marL="457189" algn="l" defTabSz="914378" rtl="0" eaLnBrk="1" latinLnBrk="0" hangingPunct="1">
                        <a:defRPr sz="1800" kern="1200">
                          <a:solidFill>
                            <a:schemeClr val="dk1"/>
                          </a:solidFill>
                          <a:latin typeface="Calibri" panose="020F0502020204030204"/>
                        </a:defRPr>
                      </a:lvl2pPr>
                      <a:lvl3pPr marL="914378" algn="l" defTabSz="914378" rtl="0" eaLnBrk="1" latinLnBrk="0" hangingPunct="1">
                        <a:defRPr sz="1800" kern="1200">
                          <a:solidFill>
                            <a:schemeClr val="dk1"/>
                          </a:solidFill>
                          <a:latin typeface="Calibri" panose="020F0502020204030204"/>
                        </a:defRPr>
                      </a:lvl3pPr>
                      <a:lvl4pPr marL="1371566" algn="l" defTabSz="914378" rtl="0" eaLnBrk="1" latinLnBrk="0" hangingPunct="1">
                        <a:defRPr sz="1800" kern="1200">
                          <a:solidFill>
                            <a:schemeClr val="dk1"/>
                          </a:solidFill>
                          <a:latin typeface="Calibri" panose="020F0502020204030204"/>
                        </a:defRPr>
                      </a:lvl4pPr>
                      <a:lvl5pPr marL="1828754" algn="l" defTabSz="914378" rtl="0" eaLnBrk="1" latinLnBrk="0" hangingPunct="1">
                        <a:defRPr sz="1800" kern="1200">
                          <a:solidFill>
                            <a:schemeClr val="dk1"/>
                          </a:solidFill>
                          <a:latin typeface="Calibri" panose="020F0502020204030204"/>
                        </a:defRPr>
                      </a:lvl5pPr>
                      <a:lvl6pPr marL="2285943" algn="l" defTabSz="914378" rtl="0" eaLnBrk="1" latinLnBrk="0" hangingPunct="1">
                        <a:defRPr sz="1800" kern="1200">
                          <a:solidFill>
                            <a:schemeClr val="dk1"/>
                          </a:solidFill>
                          <a:latin typeface="Calibri" panose="020F0502020204030204"/>
                        </a:defRPr>
                      </a:lvl6pPr>
                      <a:lvl7pPr marL="2743132" algn="l" defTabSz="914378" rtl="0" eaLnBrk="1" latinLnBrk="0" hangingPunct="1">
                        <a:defRPr sz="1800" kern="1200">
                          <a:solidFill>
                            <a:schemeClr val="dk1"/>
                          </a:solidFill>
                          <a:latin typeface="Calibri" panose="020F0502020204030204"/>
                        </a:defRPr>
                      </a:lvl7pPr>
                      <a:lvl8pPr marL="3200320" algn="l" defTabSz="914378" rtl="0" eaLnBrk="1" latinLnBrk="0" hangingPunct="1">
                        <a:defRPr sz="1800" kern="1200">
                          <a:solidFill>
                            <a:schemeClr val="dk1"/>
                          </a:solidFill>
                          <a:latin typeface="Calibri" panose="020F0502020204030204"/>
                        </a:defRPr>
                      </a:lvl8pPr>
                      <a:lvl9pPr marL="3657509" algn="l" defTabSz="914378" rtl="0" eaLnBrk="1" latinLnBrk="0" hangingPunct="1">
                        <a:defRPr sz="1800" kern="1200">
                          <a:solidFill>
                            <a:schemeClr val="dk1"/>
                          </a:solidFill>
                          <a:latin typeface="Calibri" panose="020F0502020204030204"/>
                        </a:defRPr>
                      </a:lvl9pPr>
                    </a:lstStyle>
                    <a:p>
                      <a:endParaRPr lang="en-GB" sz="100" dirty="0"/>
                    </a:p>
                  </a:txBody>
                  <a:tcPr marL="0" marR="0">
                    <a:lnL w="19050" cap="flat" cmpd="sng" algn="ctr">
                      <a:solidFill>
                        <a:srgbClr val="000000"/>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kern="1200">
                          <a:solidFill>
                            <a:schemeClr val="dk1"/>
                          </a:solidFill>
                          <a:latin typeface="Calibri" panose="020F0502020204030204"/>
                        </a:defRPr>
                      </a:lvl1pPr>
                      <a:lvl2pPr marL="457189" algn="l" defTabSz="914378" rtl="0" eaLnBrk="1" latinLnBrk="0" hangingPunct="1">
                        <a:defRPr sz="1800" kern="1200">
                          <a:solidFill>
                            <a:schemeClr val="dk1"/>
                          </a:solidFill>
                          <a:latin typeface="Calibri" panose="020F0502020204030204"/>
                        </a:defRPr>
                      </a:lvl2pPr>
                      <a:lvl3pPr marL="914378" algn="l" defTabSz="914378" rtl="0" eaLnBrk="1" latinLnBrk="0" hangingPunct="1">
                        <a:defRPr sz="1800" kern="1200">
                          <a:solidFill>
                            <a:schemeClr val="dk1"/>
                          </a:solidFill>
                          <a:latin typeface="Calibri" panose="020F0502020204030204"/>
                        </a:defRPr>
                      </a:lvl3pPr>
                      <a:lvl4pPr marL="1371566" algn="l" defTabSz="914378" rtl="0" eaLnBrk="1" latinLnBrk="0" hangingPunct="1">
                        <a:defRPr sz="1800" kern="1200">
                          <a:solidFill>
                            <a:schemeClr val="dk1"/>
                          </a:solidFill>
                          <a:latin typeface="Calibri" panose="020F0502020204030204"/>
                        </a:defRPr>
                      </a:lvl4pPr>
                      <a:lvl5pPr marL="1828754" algn="l" defTabSz="914378" rtl="0" eaLnBrk="1" latinLnBrk="0" hangingPunct="1">
                        <a:defRPr sz="1800" kern="1200">
                          <a:solidFill>
                            <a:schemeClr val="dk1"/>
                          </a:solidFill>
                          <a:latin typeface="Calibri" panose="020F0502020204030204"/>
                        </a:defRPr>
                      </a:lvl5pPr>
                      <a:lvl6pPr marL="2285943" algn="l" defTabSz="914378" rtl="0" eaLnBrk="1" latinLnBrk="0" hangingPunct="1">
                        <a:defRPr sz="1800" kern="1200">
                          <a:solidFill>
                            <a:schemeClr val="dk1"/>
                          </a:solidFill>
                          <a:latin typeface="Calibri" panose="020F0502020204030204"/>
                        </a:defRPr>
                      </a:lvl6pPr>
                      <a:lvl7pPr marL="2743132" algn="l" defTabSz="914378" rtl="0" eaLnBrk="1" latinLnBrk="0" hangingPunct="1">
                        <a:defRPr sz="1800" kern="1200">
                          <a:solidFill>
                            <a:schemeClr val="dk1"/>
                          </a:solidFill>
                          <a:latin typeface="Calibri" panose="020F0502020204030204"/>
                        </a:defRPr>
                      </a:lvl7pPr>
                      <a:lvl8pPr marL="3200320" algn="l" defTabSz="914378" rtl="0" eaLnBrk="1" latinLnBrk="0" hangingPunct="1">
                        <a:defRPr sz="1800" kern="1200">
                          <a:solidFill>
                            <a:schemeClr val="dk1"/>
                          </a:solidFill>
                          <a:latin typeface="Calibri" panose="020F0502020204030204"/>
                        </a:defRPr>
                      </a:lvl8pPr>
                      <a:lvl9pPr marL="3657509" algn="l" defTabSz="914378" rtl="0" eaLnBrk="1" latinLnBrk="0" hangingPunct="1">
                        <a:defRPr sz="1800" kern="1200">
                          <a:solidFill>
                            <a:schemeClr val="dk1"/>
                          </a:solidFill>
                          <a:latin typeface="Calibri" panose="020F0502020204030204"/>
                        </a:defRPr>
                      </a:lvl9pPr>
                    </a:lstStyle>
                    <a:p>
                      <a:endParaRPr lang="en-GB" sz="100" dirty="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kern="1200">
                          <a:solidFill>
                            <a:schemeClr val="dk1"/>
                          </a:solidFill>
                          <a:latin typeface="Calibri" panose="020F0502020204030204"/>
                        </a:defRPr>
                      </a:lvl1pPr>
                      <a:lvl2pPr marL="457189" algn="l" defTabSz="914378" rtl="0" eaLnBrk="1" latinLnBrk="0" hangingPunct="1">
                        <a:defRPr sz="1800" kern="1200">
                          <a:solidFill>
                            <a:schemeClr val="dk1"/>
                          </a:solidFill>
                          <a:latin typeface="Calibri" panose="020F0502020204030204"/>
                        </a:defRPr>
                      </a:lvl2pPr>
                      <a:lvl3pPr marL="914378" algn="l" defTabSz="914378" rtl="0" eaLnBrk="1" latinLnBrk="0" hangingPunct="1">
                        <a:defRPr sz="1800" kern="1200">
                          <a:solidFill>
                            <a:schemeClr val="dk1"/>
                          </a:solidFill>
                          <a:latin typeface="Calibri" panose="020F0502020204030204"/>
                        </a:defRPr>
                      </a:lvl3pPr>
                      <a:lvl4pPr marL="1371566" algn="l" defTabSz="914378" rtl="0" eaLnBrk="1" latinLnBrk="0" hangingPunct="1">
                        <a:defRPr sz="1800" kern="1200">
                          <a:solidFill>
                            <a:schemeClr val="dk1"/>
                          </a:solidFill>
                          <a:latin typeface="Calibri" panose="020F0502020204030204"/>
                        </a:defRPr>
                      </a:lvl4pPr>
                      <a:lvl5pPr marL="1828754" algn="l" defTabSz="914378" rtl="0" eaLnBrk="1" latinLnBrk="0" hangingPunct="1">
                        <a:defRPr sz="1800" kern="1200">
                          <a:solidFill>
                            <a:schemeClr val="dk1"/>
                          </a:solidFill>
                          <a:latin typeface="Calibri" panose="020F0502020204030204"/>
                        </a:defRPr>
                      </a:lvl5pPr>
                      <a:lvl6pPr marL="2285943" algn="l" defTabSz="914378" rtl="0" eaLnBrk="1" latinLnBrk="0" hangingPunct="1">
                        <a:defRPr sz="1800" kern="1200">
                          <a:solidFill>
                            <a:schemeClr val="dk1"/>
                          </a:solidFill>
                          <a:latin typeface="Calibri" panose="020F0502020204030204"/>
                        </a:defRPr>
                      </a:lvl6pPr>
                      <a:lvl7pPr marL="2743132" algn="l" defTabSz="914378" rtl="0" eaLnBrk="1" latinLnBrk="0" hangingPunct="1">
                        <a:defRPr sz="1800" kern="1200">
                          <a:solidFill>
                            <a:schemeClr val="dk1"/>
                          </a:solidFill>
                          <a:latin typeface="Calibri" panose="020F0502020204030204"/>
                        </a:defRPr>
                      </a:lvl7pPr>
                      <a:lvl8pPr marL="3200320" algn="l" defTabSz="914378" rtl="0" eaLnBrk="1" latinLnBrk="0" hangingPunct="1">
                        <a:defRPr sz="1800" kern="1200">
                          <a:solidFill>
                            <a:schemeClr val="dk1"/>
                          </a:solidFill>
                          <a:latin typeface="Calibri" panose="020F0502020204030204"/>
                        </a:defRPr>
                      </a:lvl8pPr>
                      <a:lvl9pPr marL="3657509" algn="l" defTabSz="914378" rtl="0" eaLnBrk="1" latinLnBrk="0" hangingPunct="1">
                        <a:defRPr sz="1800" kern="1200">
                          <a:solidFill>
                            <a:schemeClr val="dk1"/>
                          </a:solidFill>
                          <a:latin typeface="Calibri" panose="020F0502020204030204"/>
                        </a:defRPr>
                      </a:lvl9pPr>
                    </a:lstStyle>
                    <a:p>
                      <a:endParaRPr lang="en-GB" sz="100" dirty="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kern="1200">
                          <a:solidFill>
                            <a:schemeClr val="dk1"/>
                          </a:solidFill>
                          <a:latin typeface="Calibri" panose="020F0502020204030204"/>
                        </a:defRPr>
                      </a:lvl1pPr>
                      <a:lvl2pPr marL="457189" algn="l" defTabSz="914378" rtl="0" eaLnBrk="1" latinLnBrk="0" hangingPunct="1">
                        <a:defRPr sz="1800" kern="1200">
                          <a:solidFill>
                            <a:schemeClr val="dk1"/>
                          </a:solidFill>
                          <a:latin typeface="Calibri" panose="020F0502020204030204"/>
                        </a:defRPr>
                      </a:lvl2pPr>
                      <a:lvl3pPr marL="914378" algn="l" defTabSz="914378" rtl="0" eaLnBrk="1" latinLnBrk="0" hangingPunct="1">
                        <a:defRPr sz="1800" kern="1200">
                          <a:solidFill>
                            <a:schemeClr val="dk1"/>
                          </a:solidFill>
                          <a:latin typeface="Calibri" panose="020F0502020204030204"/>
                        </a:defRPr>
                      </a:lvl3pPr>
                      <a:lvl4pPr marL="1371566" algn="l" defTabSz="914378" rtl="0" eaLnBrk="1" latinLnBrk="0" hangingPunct="1">
                        <a:defRPr sz="1800" kern="1200">
                          <a:solidFill>
                            <a:schemeClr val="dk1"/>
                          </a:solidFill>
                          <a:latin typeface="Calibri" panose="020F0502020204030204"/>
                        </a:defRPr>
                      </a:lvl4pPr>
                      <a:lvl5pPr marL="1828754" algn="l" defTabSz="914378" rtl="0" eaLnBrk="1" latinLnBrk="0" hangingPunct="1">
                        <a:defRPr sz="1800" kern="1200">
                          <a:solidFill>
                            <a:schemeClr val="dk1"/>
                          </a:solidFill>
                          <a:latin typeface="Calibri" panose="020F0502020204030204"/>
                        </a:defRPr>
                      </a:lvl5pPr>
                      <a:lvl6pPr marL="2285943" algn="l" defTabSz="914378" rtl="0" eaLnBrk="1" latinLnBrk="0" hangingPunct="1">
                        <a:defRPr sz="1800" kern="1200">
                          <a:solidFill>
                            <a:schemeClr val="dk1"/>
                          </a:solidFill>
                          <a:latin typeface="Calibri" panose="020F0502020204030204"/>
                        </a:defRPr>
                      </a:lvl6pPr>
                      <a:lvl7pPr marL="2743132" algn="l" defTabSz="914378" rtl="0" eaLnBrk="1" latinLnBrk="0" hangingPunct="1">
                        <a:defRPr sz="1800" kern="1200">
                          <a:solidFill>
                            <a:schemeClr val="dk1"/>
                          </a:solidFill>
                          <a:latin typeface="Calibri" panose="020F0502020204030204"/>
                        </a:defRPr>
                      </a:lvl7pPr>
                      <a:lvl8pPr marL="3200320" algn="l" defTabSz="914378" rtl="0" eaLnBrk="1" latinLnBrk="0" hangingPunct="1">
                        <a:defRPr sz="1800" kern="1200">
                          <a:solidFill>
                            <a:schemeClr val="dk1"/>
                          </a:solidFill>
                          <a:latin typeface="Calibri" panose="020F0502020204030204"/>
                        </a:defRPr>
                      </a:lvl8pPr>
                      <a:lvl9pPr marL="3657509" algn="l" defTabSz="914378" rtl="0" eaLnBrk="1" latinLnBrk="0" hangingPunct="1">
                        <a:defRPr sz="1800" kern="1200">
                          <a:solidFill>
                            <a:schemeClr val="dk1"/>
                          </a:solidFill>
                          <a:latin typeface="Calibri" panose="020F0502020204030204"/>
                        </a:defRPr>
                      </a:lvl9pPr>
                    </a:lstStyle>
                    <a:p>
                      <a:endParaRPr lang="en-GB" sz="100" dirty="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kern="1200">
                          <a:solidFill>
                            <a:schemeClr val="dk1"/>
                          </a:solidFill>
                          <a:latin typeface="Calibri" panose="020F0502020204030204"/>
                        </a:defRPr>
                      </a:lvl1pPr>
                      <a:lvl2pPr marL="457189" algn="l" defTabSz="914378" rtl="0" eaLnBrk="1" latinLnBrk="0" hangingPunct="1">
                        <a:defRPr sz="1800" kern="1200">
                          <a:solidFill>
                            <a:schemeClr val="dk1"/>
                          </a:solidFill>
                          <a:latin typeface="Calibri" panose="020F0502020204030204"/>
                        </a:defRPr>
                      </a:lvl2pPr>
                      <a:lvl3pPr marL="914378" algn="l" defTabSz="914378" rtl="0" eaLnBrk="1" latinLnBrk="0" hangingPunct="1">
                        <a:defRPr sz="1800" kern="1200">
                          <a:solidFill>
                            <a:schemeClr val="dk1"/>
                          </a:solidFill>
                          <a:latin typeface="Calibri" panose="020F0502020204030204"/>
                        </a:defRPr>
                      </a:lvl3pPr>
                      <a:lvl4pPr marL="1371566" algn="l" defTabSz="914378" rtl="0" eaLnBrk="1" latinLnBrk="0" hangingPunct="1">
                        <a:defRPr sz="1800" kern="1200">
                          <a:solidFill>
                            <a:schemeClr val="dk1"/>
                          </a:solidFill>
                          <a:latin typeface="Calibri" panose="020F0502020204030204"/>
                        </a:defRPr>
                      </a:lvl4pPr>
                      <a:lvl5pPr marL="1828754" algn="l" defTabSz="914378" rtl="0" eaLnBrk="1" latinLnBrk="0" hangingPunct="1">
                        <a:defRPr sz="1800" kern="1200">
                          <a:solidFill>
                            <a:schemeClr val="dk1"/>
                          </a:solidFill>
                          <a:latin typeface="Calibri" panose="020F0502020204030204"/>
                        </a:defRPr>
                      </a:lvl5pPr>
                      <a:lvl6pPr marL="2285943" algn="l" defTabSz="914378" rtl="0" eaLnBrk="1" latinLnBrk="0" hangingPunct="1">
                        <a:defRPr sz="1800" kern="1200">
                          <a:solidFill>
                            <a:schemeClr val="dk1"/>
                          </a:solidFill>
                          <a:latin typeface="Calibri" panose="020F0502020204030204"/>
                        </a:defRPr>
                      </a:lvl6pPr>
                      <a:lvl7pPr marL="2743132" algn="l" defTabSz="914378" rtl="0" eaLnBrk="1" latinLnBrk="0" hangingPunct="1">
                        <a:defRPr sz="1800" kern="1200">
                          <a:solidFill>
                            <a:schemeClr val="dk1"/>
                          </a:solidFill>
                          <a:latin typeface="Calibri" panose="020F0502020204030204"/>
                        </a:defRPr>
                      </a:lvl7pPr>
                      <a:lvl8pPr marL="3200320" algn="l" defTabSz="914378" rtl="0" eaLnBrk="1" latinLnBrk="0" hangingPunct="1">
                        <a:defRPr sz="1800" kern="1200">
                          <a:solidFill>
                            <a:schemeClr val="dk1"/>
                          </a:solidFill>
                          <a:latin typeface="Calibri" panose="020F0502020204030204"/>
                        </a:defRPr>
                      </a:lvl8pPr>
                      <a:lvl9pPr marL="3657509" algn="l" defTabSz="914378" rtl="0" eaLnBrk="1" latinLnBrk="0" hangingPunct="1">
                        <a:defRPr sz="1800" kern="1200">
                          <a:solidFill>
                            <a:schemeClr val="dk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kern="1200">
                          <a:solidFill>
                            <a:schemeClr val="dk1"/>
                          </a:solidFill>
                          <a:latin typeface="Calibri" panose="020F0502020204030204"/>
                        </a:defRPr>
                      </a:lvl1pPr>
                      <a:lvl2pPr marL="457189" algn="l" defTabSz="914378" rtl="0" eaLnBrk="1" latinLnBrk="0" hangingPunct="1">
                        <a:defRPr sz="1800" kern="1200">
                          <a:solidFill>
                            <a:schemeClr val="dk1"/>
                          </a:solidFill>
                          <a:latin typeface="Calibri" panose="020F0502020204030204"/>
                        </a:defRPr>
                      </a:lvl2pPr>
                      <a:lvl3pPr marL="914378" algn="l" defTabSz="914378" rtl="0" eaLnBrk="1" latinLnBrk="0" hangingPunct="1">
                        <a:defRPr sz="1800" kern="1200">
                          <a:solidFill>
                            <a:schemeClr val="dk1"/>
                          </a:solidFill>
                          <a:latin typeface="Calibri" panose="020F0502020204030204"/>
                        </a:defRPr>
                      </a:lvl3pPr>
                      <a:lvl4pPr marL="1371566" algn="l" defTabSz="914378" rtl="0" eaLnBrk="1" latinLnBrk="0" hangingPunct="1">
                        <a:defRPr sz="1800" kern="1200">
                          <a:solidFill>
                            <a:schemeClr val="dk1"/>
                          </a:solidFill>
                          <a:latin typeface="Calibri" panose="020F0502020204030204"/>
                        </a:defRPr>
                      </a:lvl4pPr>
                      <a:lvl5pPr marL="1828754" algn="l" defTabSz="914378" rtl="0" eaLnBrk="1" latinLnBrk="0" hangingPunct="1">
                        <a:defRPr sz="1800" kern="1200">
                          <a:solidFill>
                            <a:schemeClr val="dk1"/>
                          </a:solidFill>
                          <a:latin typeface="Calibri" panose="020F0502020204030204"/>
                        </a:defRPr>
                      </a:lvl5pPr>
                      <a:lvl6pPr marL="2285943" algn="l" defTabSz="914378" rtl="0" eaLnBrk="1" latinLnBrk="0" hangingPunct="1">
                        <a:defRPr sz="1800" kern="1200">
                          <a:solidFill>
                            <a:schemeClr val="dk1"/>
                          </a:solidFill>
                          <a:latin typeface="Calibri" panose="020F0502020204030204"/>
                        </a:defRPr>
                      </a:lvl6pPr>
                      <a:lvl7pPr marL="2743132" algn="l" defTabSz="914378" rtl="0" eaLnBrk="1" latinLnBrk="0" hangingPunct="1">
                        <a:defRPr sz="1800" kern="1200">
                          <a:solidFill>
                            <a:schemeClr val="dk1"/>
                          </a:solidFill>
                          <a:latin typeface="Calibri" panose="020F0502020204030204"/>
                        </a:defRPr>
                      </a:lvl7pPr>
                      <a:lvl8pPr marL="3200320" algn="l" defTabSz="914378" rtl="0" eaLnBrk="1" latinLnBrk="0" hangingPunct="1">
                        <a:defRPr sz="1800" kern="1200">
                          <a:solidFill>
                            <a:schemeClr val="dk1"/>
                          </a:solidFill>
                          <a:latin typeface="Calibri" panose="020F0502020204030204"/>
                        </a:defRPr>
                      </a:lvl8pPr>
                      <a:lvl9pPr marL="3657509" algn="l" defTabSz="914378" rtl="0" eaLnBrk="1" latinLnBrk="0" hangingPunct="1">
                        <a:defRPr sz="1800" kern="1200">
                          <a:solidFill>
                            <a:schemeClr val="dk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kern="1200">
                          <a:solidFill>
                            <a:schemeClr val="dk1"/>
                          </a:solidFill>
                          <a:latin typeface="Calibri" panose="020F0502020204030204"/>
                        </a:defRPr>
                      </a:lvl1pPr>
                      <a:lvl2pPr marL="457189" algn="l" defTabSz="914378" rtl="0" eaLnBrk="1" latinLnBrk="0" hangingPunct="1">
                        <a:defRPr sz="1800" kern="1200">
                          <a:solidFill>
                            <a:schemeClr val="dk1"/>
                          </a:solidFill>
                          <a:latin typeface="Calibri" panose="020F0502020204030204"/>
                        </a:defRPr>
                      </a:lvl2pPr>
                      <a:lvl3pPr marL="914378" algn="l" defTabSz="914378" rtl="0" eaLnBrk="1" latinLnBrk="0" hangingPunct="1">
                        <a:defRPr sz="1800" kern="1200">
                          <a:solidFill>
                            <a:schemeClr val="dk1"/>
                          </a:solidFill>
                          <a:latin typeface="Calibri" panose="020F0502020204030204"/>
                        </a:defRPr>
                      </a:lvl3pPr>
                      <a:lvl4pPr marL="1371566" algn="l" defTabSz="914378" rtl="0" eaLnBrk="1" latinLnBrk="0" hangingPunct="1">
                        <a:defRPr sz="1800" kern="1200">
                          <a:solidFill>
                            <a:schemeClr val="dk1"/>
                          </a:solidFill>
                          <a:latin typeface="Calibri" panose="020F0502020204030204"/>
                        </a:defRPr>
                      </a:lvl4pPr>
                      <a:lvl5pPr marL="1828754" algn="l" defTabSz="914378" rtl="0" eaLnBrk="1" latinLnBrk="0" hangingPunct="1">
                        <a:defRPr sz="1800" kern="1200">
                          <a:solidFill>
                            <a:schemeClr val="dk1"/>
                          </a:solidFill>
                          <a:latin typeface="Calibri" panose="020F0502020204030204"/>
                        </a:defRPr>
                      </a:lvl5pPr>
                      <a:lvl6pPr marL="2285943" algn="l" defTabSz="914378" rtl="0" eaLnBrk="1" latinLnBrk="0" hangingPunct="1">
                        <a:defRPr sz="1800" kern="1200">
                          <a:solidFill>
                            <a:schemeClr val="dk1"/>
                          </a:solidFill>
                          <a:latin typeface="Calibri" panose="020F0502020204030204"/>
                        </a:defRPr>
                      </a:lvl6pPr>
                      <a:lvl7pPr marL="2743132" algn="l" defTabSz="914378" rtl="0" eaLnBrk="1" latinLnBrk="0" hangingPunct="1">
                        <a:defRPr sz="1800" kern="1200">
                          <a:solidFill>
                            <a:schemeClr val="dk1"/>
                          </a:solidFill>
                          <a:latin typeface="Calibri" panose="020F0502020204030204"/>
                        </a:defRPr>
                      </a:lvl7pPr>
                      <a:lvl8pPr marL="3200320" algn="l" defTabSz="914378" rtl="0" eaLnBrk="1" latinLnBrk="0" hangingPunct="1">
                        <a:defRPr sz="1800" kern="1200">
                          <a:solidFill>
                            <a:schemeClr val="dk1"/>
                          </a:solidFill>
                          <a:latin typeface="Calibri" panose="020F0502020204030204"/>
                        </a:defRPr>
                      </a:lvl8pPr>
                      <a:lvl9pPr marL="3657509" algn="l" defTabSz="914378" rtl="0" eaLnBrk="1" latinLnBrk="0" hangingPunct="1">
                        <a:defRPr sz="1800" kern="1200">
                          <a:solidFill>
                            <a:schemeClr val="dk1"/>
                          </a:solidFill>
                          <a:latin typeface="Calibri" panose="020F0502020204030204"/>
                        </a:defRPr>
                      </a:lvl9pPr>
                    </a:lstStyle>
                    <a:p>
                      <a:endParaRPr lang="en-GB" sz="100" dirty="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kern="1200">
                          <a:solidFill>
                            <a:schemeClr val="dk1"/>
                          </a:solidFill>
                          <a:latin typeface="Calibri" panose="020F0502020204030204"/>
                        </a:defRPr>
                      </a:lvl1pPr>
                      <a:lvl2pPr marL="457189" algn="l" defTabSz="914378" rtl="0" eaLnBrk="1" latinLnBrk="0" hangingPunct="1">
                        <a:defRPr sz="1800" kern="1200">
                          <a:solidFill>
                            <a:schemeClr val="dk1"/>
                          </a:solidFill>
                          <a:latin typeface="Calibri" panose="020F0502020204030204"/>
                        </a:defRPr>
                      </a:lvl2pPr>
                      <a:lvl3pPr marL="914378" algn="l" defTabSz="914378" rtl="0" eaLnBrk="1" latinLnBrk="0" hangingPunct="1">
                        <a:defRPr sz="1800" kern="1200">
                          <a:solidFill>
                            <a:schemeClr val="dk1"/>
                          </a:solidFill>
                          <a:latin typeface="Calibri" panose="020F0502020204030204"/>
                        </a:defRPr>
                      </a:lvl3pPr>
                      <a:lvl4pPr marL="1371566" algn="l" defTabSz="914378" rtl="0" eaLnBrk="1" latinLnBrk="0" hangingPunct="1">
                        <a:defRPr sz="1800" kern="1200">
                          <a:solidFill>
                            <a:schemeClr val="dk1"/>
                          </a:solidFill>
                          <a:latin typeface="Calibri" panose="020F0502020204030204"/>
                        </a:defRPr>
                      </a:lvl4pPr>
                      <a:lvl5pPr marL="1828754" algn="l" defTabSz="914378" rtl="0" eaLnBrk="1" latinLnBrk="0" hangingPunct="1">
                        <a:defRPr sz="1800" kern="1200">
                          <a:solidFill>
                            <a:schemeClr val="dk1"/>
                          </a:solidFill>
                          <a:latin typeface="Calibri" panose="020F0502020204030204"/>
                        </a:defRPr>
                      </a:lvl5pPr>
                      <a:lvl6pPr marL="2285943" algn="l" defTabSz="914378" rtl="0" eaLnBrk="1" latinLnBrk="0" hangingPunct="1">
                        <a:defRPr sz="1800" kern="1200">
                          <a:solidFill>
                            <a:schemeClr val="dk1"/>
                          </a:solidFill>
                          <a:latin typeface="Calibri" panose="020F0502020204030204"/>
                        </a:defRPr>
                      </a:lvl6pPr>
                      <a:lvl7pPr marL="2743132" algn="l" defTabSz="914378" rtl="0" eaLnBrk="1" latinLnBrk="0" hangingPunct="1">
                        <a:defRPr sz="1800" kern="1200">
                          <a:solidFill>
                            <a:schemeClr val="dk1"/>
                          </a:solidFill>
                          <a:latin typeface="Calibri" panose="020F0502020204030204"/>
                        </a:defRPr>
                      </a:lvl7pPr>
                      <a:lvl8pPr marL="3200320" algn="l" defTabSz="914378" rtl="0" eaLnBrk="1" latinLnBrk="0" hangingPunct="1">
                        <a:defRPr sz="1800" kern="1200">
                          <a:solidFill>
                            <a:schemeClr val="dk1"/>
                          </a:solidFill>
                          <a:latin typeface="Calibri" panose="020F0502020204030204"/>
                        </a:defRPr>
                      </a:lvl8pPr>
                      <a:lvl9pPr marL="3657509" algn="l" defTabSz="914378" rtl="0" eaLnBrk="1" latinLnBrk="0" hangingPunct="1">
                        <a:defRPr sz="1800" kern="1200">
                          <a:solidFill>
                            <a:schemeClr val="dk1"/>
                          </a:solidFill>
                          <a:latin typeface="Calibri" panose="020F0502020204030204"/>
                        </a:defRPr>
                      </a:lvl9pPr>
                    </a:lstStyle>
                    <a:p>
                      <a:endParaRPr lang="en-GB" sz="10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kern="1200">
                          <a:solidFill>
                            <a:schemeClr val="dk1"/>
                          </a:solidFill>
                          <a:latin typeface="Calibri" panose="020F0502020204030204"/>
                        </a:defRPr>
                      </a:lvl1pPr>
                      <a:lvl2pPr marL="457189" algn="l" defTabSz="914378" rtl="0" eaLnBrk="1" latinLnBrk="0" hangingPunct="1">
                        <a:defRPr sz="1800" kern="1200">
                          <a:solidFill>
                            <a:schemeClr val="dk1"/>
                          </a:solidFill>
                          <a:latin typeface="Calibri" panose="020F0502020204030204"/>
                        </a:defRPr>
                      </a:lvl2pPr>
                      <a:lvl3pPr marL="914378" algn="l" defTabSz="914378" rtl="0" eaLnBrk="1" latinLnBrk="0" hangingPunct="1">
                        <a:defRPr sz="1800" kern="1200">
                          <a:solidFill>
                            <a:schemeClr val="dk1"/>
                          </a:solidFill>
                          <a:latin typeface="Calibri" panose="020F0502020204030204"/>
                        </a:defRPr>
                      </a:lvl3pPr>
                      <a:lvl4pPr marL="1371566" algn="l" defTabSz="914378" rtl="0" eaLnBrk="1" latinLnBrk="0" hangingPunct="1">
                        <a:defRPr sz="1800" kern="1200">
                          <a:solidFill>
                            <a:schemeClr val="dk1"/>
                          </a:solidFill>
                          <a:latin typeface="Calibri" panose="020F0502020204030204"/>
                        </a:defRPr>
                      </a:lvl4pPr>
                      <a:lvl5pPr marL="1828754" algn="l" defTabSz="914378" rtl="0" eaLnBrk="1" latinLnBrk="0" hangingPunct="1">
                        <a:defRPr sz="1800" kern="1200">
                          <a:solidFill>
                            <a:schemeClr val="dk1"/>
                          </a:solidFill>
                          <a:latin typeface="Calibri" panose="020F0502020204030204"/>
                        </a:defRPr>
                      </a:lvl5pPr>
                      <a:lvl6pPr marL="2285943" algn="l" defTabSz="914378" rtl="0" eaLnBrk="1" latinLnBrk="0" hangingPunct="1">
                        <a:defRPr sz="1800" kern="1200">
                          <a:solidFill>
                            <a:schemeClr val="dk1"/>
                          </a:solidFill>
                          <a:latin typeface="Calibri" panose="020F0502020204030204"/>
                        </a:defRPr>
                      </a:lvl6pPr>
                      <a:lvl7pPr marL="2743132" algn="l" defTabSz="914378" rtl="0" eaLnBrk="1" latinLnBrk="0" hangingPunct="1">
                        <a:defRPr sz="1800" kern="1200">
                          <a:solidFill>
                            <a:schemeClr val="dk1"/>
                          </a:solidFill>
                          <a:latin typeface="Calibri" panose="020F0502020204030204"/>
                        </a:defRPr>
                      </a:lvl7pPr>
                      <a:lvl8pPr marL="3200320" algn="l" defTabSz="914378" rtl="0" eaLnBrk="1" latinLnBrk="0" hangingPunct="1">
                        <a:defRPr sz="1800" kern="1200">
                          <a:solidFill>
                            <a:schemeClr val="dk1"/>
                          </a:solidFill>
                          <a:latin typeface="Calibri" panose="020F0502020204030204"/>
                        </a:defRPr>
                      </a:lvl8pPr>
                      <a:lvl9pPr marL="3657509" algn="l" defTabSz="914378" rtl="0" eaLnBrk="1" latinLnBrk="0" hangingPunct="1">
                        <a:defRPr sz="1800" kern="1200">
                          <a:solidFill>
                            <a:schemeClr val="dk1"/>
                          </a:solidFill>
                          <a:latin typeface="Calibri" panose="020F0502020204030204"/>
                        </a:defRPr>
                      </a:lvl9pPr>
                    </a:lstStyle>
                    <a:p>
                      <a:endParaRPr lang="en-GB" sz="100" dirty="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kern="1200">
                          <a:solidFill>
                            <a:schemeClr val="dk1"/>
                          </a:solidFill>
                          <a:latin typeface="Calibri" panose="020F0502020204030204"/>
                        </a:defRPr>
                      </a:lvl1pPr>
                      <a:lvl2pPr marL="457189" algn="l" defTabSz="914378" rtl="0" eaLnBrk="1" latinLnBrk="0" hangingPunct="1">
                        <a:defRPr sz="1800" kern="1200">
                          <a:solidFill>
                            <a:schemeClr val="dk1"/>
                          </a:solidFill>
                          <a:latin typeface="Calibri" panose="020F0502020204030204"/>
                        </a:defRPr>
                      </a:lvl2pPr>
                      <a:lvl3pPr marL="914378" algn="l" defTabSz="914378" rtl="0" eaLnBrk="1" latinLnBrk="0" hangingPunct="1">
                        <a:defRPr sz="1800" kern="1200">
                          <a:solidFill>
                            <a:schemeClr val="dk1"/>
                          </a:solidFill>
                          <a:latin typeface="Calibri" panose="020F0502020204030204"/>
                        </a:defRPr>
                      </a:lvl3pPr>
                      <a:lvl4pPr marL="1371566" algn="l" defTabSz="914378" rtl="0" eaLnBrk="1" latinLnBrk="0" hangingPunct="1">
                        <a:defRPr sz="1800" kern="1200">
                          <a:solidFill>
                            <a:schemeClr val="dk1"/>
                          </a:solidFill>
                          <a:latin typeface="Calibri" panose="020F0502020204030204"/>
                        </a:defRPr>
                      </a:lvl4pPr>
                      <a:lvl5pPr marL="1828754" algn="l" defTabSz="914378" rtl="0" eaLnBrk="1" latinLnBrk="0" hangingPunct="1">
                        <a:defRPr sz="1800" kern="1200">
                          <a:solidFill>
                            <a:schemeClr val="dk1"/>
                          </a:solidFill>
                          <a:latin typeface="Calibri" panose="020F0502020204030204"/>
                        </a:defRPr>
                      </a:lvl5pPr>
                      <a:lvl6pPr marL="2285943" algn="l" defTabSz="914378" rtl="0" eaLnBrk="1" latinLnBrk="0" hangingPunct="1">
                        <a:defRPr sz="1800" kern="1200">
                          <a:solidFill>
                            <a:schemeClr val="dk1"/>
                          </a:solidFill>
                          <a:latin typeface="Calibri" panose="020F0502020204030204"/>
                        </a:defRPr>
                      </a:lvl6pPr>
                      <a:lvl7pPr marL="2743132" algn="l" defTabSz="914378" rtl="0" eaLnBrk="1" latinLnBrk="0" hangingPunct="1">
                        <a:defRPr sz="1800" kern="1200">
                          <a:solidFill>
                            <a:schemeClr val="dk1"/>
                          </a:solidFill>
                          <a:latin typeface="Calibri" panose="020F0502020204030204"/>
                        </a:defRPr>
                      </a:lvl7pPr>
                      <a:lvl8pPr marL="3200320" algn="l" defTabSz="914378" rtl="0" eaLnBrk="1" latinLnBrk="0" hangingPunct="1">
                        <a:defRPr sz="1800" kern="1200">
                          <a:solidFill>
                            <a:schemeClr val="dk1"/>
                          </a:solidFill>
                          <a:latin typeface="Calibri" panose="020F0502020204030204"/>
                        </a:defRPr>
                      </a:lvl8pPr>
                      <a:lvl9pPr marL="3657509" algn="l" defTabSz="914378" rtl="0" eaLnBrk="1" latinLnBrk="0" hangingPunct="1">
                        <a:defRPr sz="1800" kern="1200">
                          <a:solidFill>
                            <a:schemeClr val="dk1"/>
                          </a:solidFill>
                          <a:latin typeface="Calibri" panose="020F0502020204030204"/>
                        </a:defRPr>
                      </a:lvl9pPr>
                    </a:lstStyle>
                    <a:p>
                      <a:endParaRPr lang="en-GB" sz="100" dirty="0"/>
                    </a:p>
                  </a:txBody>
                  <a:tcPr marL="0" marR="0">
                    <a:lnL w="9525" cap="flat" cmpd="sng" algn="ctr">
                      <a:solidFill>
                        <a:srgbClr val="E6E6E6"/>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kern="1200">
                          <a:solidFill>
                            <a:schemeClr val="dk1"/>
                          </a:solidFill>
                          <a:latin typeface="Calibri" panose="020F0502020204030204"/>
                        </a:defRPr>
                      </a:lvl1pPr>
                      <a:lvl2pPr marL="457189" algn="l" defTabSz="914378" rtl="0" eaLnBrk="1" latinLnBrk="0" hangingPunct="1">
                        <a:defRPr sz="1800" kern="1200">
                          <a:solidFill>
                            <a:schemeClr val="dk1"/>
                          </a:solidFill>
                          <a:latin typeface="Calibri" panose="020F0502020204030204"/>
                        </a:defRPr>
                      </a:lvl2pPr>
                      <a:lvl3pPr marL="914378" algn="l" defTabSz="914378" rtl="0" eaLnBrk="1" latinLnBrk="0" hangingPunct="1">
                        <a:defRPr sz="1800" kern="1200">
                          <a:solidFill>
                            <a:schemeClr val="dk1"/>
                          </a:solidFill>
                          <a:latin typeface="Calibri" panose="020F0502020204030204"/>
                        </a:defRPr>
                      </a:lvl3pPr>
                      <a:lvl4pPr marL="1371566" algn="l" defTabSz="914378" rtl="0" eaLnBrk="1" latinLnBrk="0" hangingPunct="1">
                        <a:defRPr sz="1800" kern="1200">
                          <a:solidFill>
                            <a:schemeClr val="dk1"/>
                          </a:solidFill>
                          <a:latin typeface="Calibri" panose="020F0502020204030204"/>
                        </a:defRPr>
                      </a:lvl4pPr>
                      <a:lvl5pPr marL="1828754" algn="l" defTabSz="914378" rtl="0" eaLnBrk="1" latinLnBrk="0" hangingPunct="1">
                        <a:defRPr sz="1800" kern="1200">
                          <a:solidFill>
                            <a:schemeClr val="dk1"/>
                          </a:solidFill>
                          <a:latin typeface="Calibri" panose="020F0502020204030204"/>
                        </a:defRPr>
                      </a:lvl5pPr>
                      <a:lvl6pPr marL="2285943" algn="l" defTabSz="914378" rtl="0" eaLnBrk="1" latinLnBrk="0" hangingPunct="1">
                        <a:defRPr sz="1800" kern="1200">
                          <a:solidFill>
                            <a:schemeClr val="dk1"/>
                          </a:solidFill>
                          <a:latin typeface="Calibri" panose="020F0502020204030204"/>
                        </a:defRPr>
                      </a:lvl6pPr>
                      <a:lvl7pPr marL="2743132" algn="l" defTabSz="914378" rtl="0" eaLnBrk="1" latinLnBrk="0" hangingPunct="1">
                        <a:defRPr sz="1800" kern="1200">
                          <a:solidFill>
                            <a:schemeClr val="dk1"/>
                          </a:solidFill>
                          <a:latin typeface="Calibri" panose="020F0502020204030204"/>
                        </a:defRPr>
                      </a:lvl7pPr>
                      <a:lvl8pPr marL="3200320" algn="l" defTabSz="914378" rtl="0" eaLnBrk="1" latinLnBrk="0" hangingPunct="1">
                        <a:defRPr sz="1800" kern="1200">
                          <a:solidFill>
                            <a:schemeClr val="dk1"/>
                          </a:solidFill>
                          <a:latin typeface="Calibri" panose="020F0502020204030204"/>
                        </a:defRPr>
                      </a:lvl8pPr>
                      <a:lvl9pPr marL="3657509" algn="l" defTabSz="914378" rtl="0" eaLnBrk="1" latinLnBrk="0" hangingPunct="1">
                        <a:defRPr sz="1800" kern="1200">
                          <a:solidFill>
                            <a:schemeClr val="dk1"/>
                          </a:solidFill>
                          <a:latin typeface="Calibri" panose="020F0502020204030204"/>
                        </a:defRPr>
                      </a:lvl9pPr>
                    </a:lstStyle>
                    <a:p>
                      <a:endParaRPr lang="en-GB" sz="100" dirty="0"/>
                    </a:p>
                  </a:txBody>
                  <a:tcPr marL="0" marR="0">
                    <a:lnL w="19050" cap="flat" cmpd="sng" algn="ctr">
                      <a:solidFill>
                        <a:srgbClr val="000000"/>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kern="1200">
                          <a:solidFill>
                            <a:schemeClr val="dk1"/>
                          </a:solidFill>
                          <a:latin typeface="Calibri" panose="020F0502020204030204"/>
                        </a:defRPr>
                      </a:lvl1pPr>
                      <a:lvl2pPr marL="457189" algn="l" defTabSz="914378" rtl="0" eaLnBrk="1" latinLnBrk="0" hangingPunct="1">
                        <a:defRPr sz="1800" kern="1200">
                          <a:solidFill>
                            <a:schemeClr val="dk1"/>
                          </a:solidFill>
                          <a:latin typeface="Calibri" panose="020F0502020204030204"/>
                        </a:defRPr>
                      </a:lvl2pPr>
                      <a:lvl3pPr marL="914378" algn="l" defTabSz="914378" rtl="0" eaLnBrk="1" latinLnBrk="0" hangingPunct="1">
                        <a:defRPr sz="1800" kern="1200">
                          <a:solidFill>
                            <a:schemeClr val="dk1"/>
                          </a:solidFill>
                          <a:latin typeface="Calibri" panose="020F0502020204030204"/>
                        </a:defRPr>
                      </a:lvl3pPr>
                      <a:lvl4pPr marL="1371566" algn="l" defTabSz="914378" rtl="0" eaLnBrk="1" latinLnBrk="0" hangingPunct="1">
                        <a:defRPr sz="1800" kern="1200">
                          <a:solidFill>
                            <a:schemeClr val="dk1"/>
                          </a:solidFill>
                          <a:latin typeface="Calibri" panose="020F0502020204030204"/>
                        </a:defRPr>
                      </a:lvl4pPr>
                      <a:lvl5pPr marL="1828754" algn="l" defTabSz="914378" rtl="0" eaLnBrk="1" latinLnBrk="0" hangingPunct="1">
                        <a:defRPr sz="1800" kern="1200">
                          <a:solidFill>
                            <a:schemeClr val="dk1"/>
                          </a:solidFill>
                          <a:latin typeface="Calibri" panose="020F0502020204030204"/>
                        </a:defRPr>
                      </a:lvl5pPr>
                      <a:lvl6pPr marL="2285943" algn="l" defTabSz="914378" rtl="0" eaLnBrk="1" latinLnBrk="0" hangingPunct="1">
                        <a:defRPr sz="1800" kern="1200">
                          <a:solidFill>
                            <a:schemeClr val="dk1"/>
                          </a:solidFill>
                          <a:latin typeface="Calibri" panose="020F0502020204030204"/>
                        </a:defRPr>
                      </a:lvl6pPr>
                      <a:lvl7pPr marL="2743132" algn="l" defTabSz="914378" rtl="0" eaLnBrk="1" latinLnBrk="0" hangingPunct="1">
                        <a:defRPr sz="1800" kern="1200">
                          <a:solidFill>
                            <a:schemeClr val="dk1"/>
                          </a:solidFill>
                          <a:latin typeface="Calibri" panose="020F0502020204030204"/>
                        </a:defRPr>
                      </a:lvl7pPr>
                      <a:lvl8pPr marL="3200320" algn="l" defTabSz="914378" rtl="0" eaLnBrk="1" latinLnBrk="0" hangingPunct="1">
                        <a:defRPr sz="1800" kern="1200">
                          <a:solidFill>
                            <a:schemeClr val="dk1"/>
                          </a:solidFill>
                          <a:latin typeface="Calibri" panose="020F0502020204030204"/>
                        </a:defRPr>
                      </a:lvl8pPr>
                      <a:lvl9pPr marL="3657509" algn="l" defTabSz="914378" rtl="0" eaLnBrk="1" latinLnBrk="0" hangingPunct="1">
                        <a:defRPr sz="1800" kern="1200">
                          <a:solidFill>
                            <a:schemeClr val="dk1"/>
                          </a:solidFill>
                          <a:latin typeface="Calibri" panose="020F0502020204030204"/>
                        </a:defRPr>
                      </a:lvl9pPr>
                    </a:lstStyle>
                    <a:p>
                      <a:endParaRPr lang="en-GB" sz="100" dirty="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kern="1200">
                          <a:solidFill>
                            <a:schemeClr val="dk1"/>
                          </a:solidFill>
                          <a:latin typeface="Calibri" panose="020F0502020204030204"/>
                        </a:defRPr>
                      </a:lvl1pPr>
                      <a:lvl2pPr marL="457189" algn="l" defTabSz="914378" rtl="0" eaLnBrk="1" latinLnBrk="0" hangingPunct="1">
                        <a:defRPr sz="1800" kern="1200">
                          <a:solidFill>
                            <a:schemeClr val="dk1"/>
                          </a:solidFill>
                          <a:latin typeface="Calibri" panose="020F0502020204030204"/>
                        </a:defRPr>
                      </a:lvl2pPr>
                      <a:lvl3pPr marL="914378" algn="l" defTabSz="914378" rtl="0" eaLnBrk="1" latinLnBrk="0" hangingPunct="1">
                        <a:defRPr sz="1800" kern="1200">
                          <a:solidFill>
                            <a:schemeClr val="dk1"/>
                          </a:solidFill>
                          <a:latin typeface="Calibri" panose="020F0502020204030204"/>
                        </a:defRPr>
                      </a:lvl3pPr>
                      <a:lvl4pPr marL="1371566" algn="l" defTabSz="914378" rtl="0" eaLnBrk="1" latinLnBrk="0" hangingPunct="1">
                        <a:defRPr sz="1800" kern="1200">
                          <a:solidFill>
                            <a:schemeClr val="dk1"/>
                          </a:solidFill>
                          <a:latin typeface="Calibri" panose="020F0502020204030204"/>
                        </a:defRPr>
                      </a:lvl4pPr>
                      <a:lvl5pPr marL="1828754" algn="l" defTabSz="914378" rtl="0" eaLnBrk="1" latinLnBrk="0" hangingPunct="1">
                        <a:defRPr sz="1800" kern="1200">
                          <a:solidFill>
                            <a:schemeClr val="dk1"/>
                          </a:solidFill>
                          <a:latin typeface="Calibri" panose="020F0502020204030204"/>
                        </a:defRPr>
                      </a:lvl5pPr>
                      <a:lvl6pPr marL="2285943" algn="l" defTabSz="914378" rtl="0" eaLnBrk="1" latinLnBrk="0" hangingPunct="1">
                        <a:defRPr sz="1800" kern="1200">
                          <a:solidFill>
                            <a:schemeClr val="dk1"/>
                          </a:solidFill>
                          <a:latin typeface="Calibri" panose="020F0502020204030204"/>
                        </a:defRPr>
                      </a:lvl6pPr>
                      <a:lvl7pPr marL="2743132" algn="l" defTabSz="914378" rtl="0" eaLnBrk="1" latinLnBrk="0" hangingPunct="1">
                        <a:defRPr sz="1800" kern="1200">
                          <a:solidFill>
                            <a:schemeClr val="dk1"/>
                          </a:solidFill>
                          <a:latin typeface="Calibri" panose="020F0502020204030204"/>
                        </a:defRPr>
                      </a:lvl7pPr>
                      <a:lvl8pPr marL="3200320" algn="l" defTabSz="914378" rtl="0" eaLnBrk="1" latinLnBrk="0" hangingPunct="1">
                        <a:defRPr sz="1800" kern="1200">
                          <a:solidFill>
                            <a:schemeClr val="dk1"/>
                          </a:solidFill>
                          <a:latin typeface="Calibri" panose="020F0502020204030204"/>
                        </a:defRPr>
                      </a:lvl8pPr>
                      <a:lvl9pPr marL="3657509" algn="l" defTabSz="914378" rtl="0" eaLnBrk="1" latinLnBrk="0" hangingPunct="1">
                        <a:defRPr sz="1800" kern="1200">
                          <a:solidFill>
                            <a:schemeClr val="dk1"/>
                          </a:solidFill>
                          <a:latin typeface="Calibri" panose="020F0502020204030204"/>
                        </a:defRPr>
                      </a:lvl9pPr>
                    </a:lstStyle>
                    <a:p>
                      <a:endParaRPr lang="en-GB" sz="100" dirty="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kern="1200">
                          <a:solidFill>
                            <a:schemeClr val="dk1"/>
                          </a:solidFill>
                          <a:latin typeface="Calibri" panose="020F0502020204030204"/>
                        </a:defRPr>
                      </a:lvl1pPr>
                      <a:lvl2pPr marL="457189" algn="l" defTabSz="914378" rtl="0" eaLnBrk="1" latinLnBrk="0" hangingPunct="1">
                        <a:defRPr sz="1800" kern="1200">
                          <a:solidFill>
                            <a:schemeClr val="dk1"/>
                          </a:solidFill>
                          <a:latin typeface="Calibri" panose="020F0502020204030204"/>
                        </a:defRPr>
                      </a:lvl2pPr>
                      <a:lvl3pPr marL="914378" algn="l" defTabSz="914378" rtl="0" eaLnBrk="1" latinLnBrk="0" hangingPunct="1">
                        <a:defRPr sz="1800" kern="1200">
                          <a:solidFill>
                            <a:schemeClr val="dk1"/>
                          </a:solidFill>
                          <a:latin typeface="Calibri" panose="020F0502020204030204"/>
                        </a:defRPr>
                      </a:lvl3pPr>
                      <a:lvl4pPr marL="1371566" algn="l" defTabSz="914378" rtl="0" eaLnBrk="1" latinLnBrk="0" hangingPunct="1">
                        <a:defRPr sz="1800" kern="1200">
                          <a:solidFill>
                            <a:schemeClr val="dk1"/>
                          </a:solidFill>
                          <a:latin typeface="Calibri" panose="020F0502020204030204"/>
                        </a:defRPr>
                      </a:lvl4pPr>
                      <a:lvl5pPr marL="1828754" algn="l" defTabSz="914378" rtl="0" eaLnBrk="1" latinLnBrk="0" hangingPunct="1">
                        <a:defRPr sz="1800" kern="1200">
                          <a:solidFill>
                            <a:schemeClr val="dk1"/>
                          </a:solidFill>
                          <a:latin typeface="Calibri" panose="020F0502020204030204"/>
                        </a:defRPr>
                      </a:lvl5pPr>
                      <a:lvl6pPr marL="2285943" algn="l" defTabSz="914378" rtl="0" eaLnBrk="1" latinLnBrk="0" hangingPunct="1">
                        <a:defRPr sz="1800" kern="1200">
                          <a:solidFill>
                            <a:schemeClr val="dk1"/>
                          </a:solidFill>
                          <a:latin typeface="Calibri" panose="020F0502020204030204"/>
                        </a:defRPr>
                      </a:lvl6pPr>
                      <a:lvl7pPr marL="2743132" algn="l" defTabSz="914378" rtl="0" eaLnBrk="1" latinLnBrk="0" hangingPunct="1">
                        <a:defRPr sz="1800" kern="1200">
                          <a:solidFill>
                            <a:schemeClr val="dk1"/>
                          </a:solidFill>
                          <a:latin typeface="Calibri" panose="020F0502020204030204"/>
                        </a:defRPr>
                      </a:lvl7pPr>
                      <a:lvl8pPr marL="3200320" algn="l" defTabSz="914378" rtl="0" eaLnBrk="1" latinLnBrk="0" hangingPunct="1">
                        <a:defRPr sz="1800" kern="1200">
                          <a:solidFill>
                            <a:schemeClr val="dk1"/>
                          </a:solidFill>
                          <a:latin typeface="Calibri" panose="020F0502020204030204"/>
                        </a:defRPr>
                      </a:lvl8pPr>
                      <a:lvl9pPr marL="3657509" algn="l" defTabSz="914378" rtl="0" eaLnBrk="1" latinLnBrk="0" hangingPunct="1">
                        <a:defRPr sz="1800" kern="1200">
                          <a:solidFill>
                            <a:schemeClr val="dk1"/>
                          </a:solidFill>
                          <a:latin typeface="Calibri" panose="020F0502020204030204"/>
                        </a:defRPr>
                      </a:lvl9pPr>
                    </a:lstStyle>
                    <a:p>
                      <a:endParaRPr lang="en-GB" sz="100" dirty="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kern="1200">
                          <a:solidFill>
                            <a:schemeClr val="dk1"/>
                          </a:solidFill>
                          <a:latin typeface="Calibri" panose="020F0502020204030204"/>
                        </a:defRPr>
                      </a:lvl1pPr>
                      <a:lvl2pPr marL="457189" algn="l" defTabSz="914378" rtl="0" eaLnBrk="1" latinLnBrk="0" hangingPunct="1">
                        <a:defRPr sz="1800" kern="1200">
                          <a:solidFill>
                            <a:schemeClr val="dk1"/>
                          </a:solidFill>
                          <a:latin typeface="Calibri" panose="020F0502020204030204"/>
                        </a:defRPr>
                      </a:lvl2pPr>
                      <a:lvl3pPr marL="914378" algn="l" defTabSz="914378" rtl="0" eaLnBrk="1" latinLnBrk="0" hangingPunct="1">
                        <a:defRPr sz="1800" kern="1200">
                          <a:solidFill>
                            <a:schemeClr val="dk1"/>
                          </a:solidFill>
                          <a:latin typeface="Calibri" panose="020F0502020204030204"/>
                        </a:defRPr>
                      </a:lvl3pPr>
                      <a:lvl4pPr marL="1371566" algn="l" defTabSz="914378" rtl="0" eaLnBrk="1" latinLnBrk="0" hangingPunct="1">
                        <a:defRPr sz="1800" kern="1200">
                          <a:solidFill>
                            <a:schemeClr val="dk1"/>
                          </a:solidFill>
                          <a:latin typeface="Calibri" panose="020F0502020204030204"/>
                        </a:defRPr>
                      </a:lvl4pPr>
                      <a:lvl5pPr marL="1828754" algn="l" defTabSz="914378" rtl="0" eaLnBrk="1" latinLnBrk="0" hangingPunct="1">
                        <a:defRPr sz="1800" kern="1200">
                          <a:solidFill>
                            <a:schemeClr val="dk1"/>
                          </a:solidFill>
                          <a:latin typeface="Calibri" panose="020F0502020204030204"/>
                        </a:defRPr>
                      </a:lvl5pPr>
                      <a:lvl6pPr marL="2285943" algn="l" defTabSz="914378" rtl="0" eaLnBrk="1" latinLnBrk="0" hangingPunct="1">
                        <a:defRPr sz="1800" kern="1200">
                          <a:solidFill>
                            <a:schemeClr val="dk1"/>
                          </a:solidFill>
                          <a:latin typeface="Calibri" panose="020F0502020204030204"/>
                        </a:defRPr>
                      </a:lvl6pPr>
                      <a:lvl7pPr marL="2743132" algn="l" defTabSz="914378" rtl="0" eaLnBrk="1" latinLnBrk="0" hangingPunct="1">
                        <a:defRPr sz="1800" kern="1200">
                          <a:solidFill>
                            <a:schemeClr val="dk1"/>
                          </a:solidFill>
                          <a:latin typeface="Calibri" panose="020F0502020204030204"/>
                        </a:defRPr>
                      </a:lvl7pPr>
                      <a:lvl8pPr marL="3200320" algn="l" defTabSz="914378" rtl="0" eaLnBrk="1" latinLnBrk="0" hangingPunct="1">
                        <a:defRPr sz="1800" kern="1200">
                          <a:solidFill>
                            <a:schemeClr val="dk1"/>
                          </a:solidFill>
                          <a:latin typeface="Calibri" panose="020F0502020204030204"/>
                        </a:defRPr>
                      </a:lvl8pPr>
                      <a:lvl9pPr marL="3657509" algn="l" defTabSz="914378" rtl="0" eaLnBrk="1" latinLnBrk="0" hangingPunct="1">
                        <a:defRPr sz="1800" kern="1200">
                          <a:solidFill>
                            <a:schemeClr val="dk1"/>
                          </a:solidFill>
                          <a:latin typeface="Calibri" panose="020F0502020204030204"/>
                        </a:defRPr>
                      </a:lvl9pPr>
                    </a:lstStyle>
                    <a:p>
                      <a:endParaRPr lang="en-GB" sz="100" dirty="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kern="1200">
                          <a:solidFill>
                            <a:schemeClr val="dk1"/>
                          </a:solidFill>
                          <a:latin typeface="Calibri" panose="020F0502020204030204"/>
                        </a:defRPr>
                      </a:lvl1pPr>
                      <a:lvl2pPr marL="457189" algn="l" defTabSz="914378" rtl="0" eaLnBrk="1" latinLnBrk="0" hangingPunct="1">
                        <a:defRPr sz="1800" kern="1200">
                          <a:solidFill>
                            <a:schemeClr val="dk1"/>
                          </a:solidFill>
                          <a:latin typeface="Calibri" panose="020F0502020204030204"/>
                        </a:defRPr>
                      </a:lvl2pPr>
                      <a:lvl3pPr marL="914378" algn="l" defTabSz="914378" rtl="0" eaLnBrk="1" latinLnBrk="0" hangingPunct="1">
                        <a:defRPr sz="1800" kern="1200">
                          <a:solidFill>
                            <a:schemeClr val="dk1"/>
                          </a:solidFill>
                          <a:latin typeface="Calibri" panose="020F0502020204030204"/>
                        </a:defRPr>
                      </a:lvl3pPr>
                      <a:lvl4pPr marL="1371566" algn="l" defTabSz="914378" rtl="0" eaLnBrk="1" latinLnBrk="0" hangingPunct="1">
                        <a:defRPr sz="1800" kern="1200">
                          <a:solidFill>
                            <a:schemeClr val="dk1"/>
                          </a:solidFill>
                          <a:latin typeface="Calibri" panose="020F0502020204030204"/>
                        </a:defRPr>
                      </a:lvl4pPr>
                      <a:lvl5pPr marL="1828754" algn="l" defTabSz="914378" rtl="0" eaLnBrk="1" latinLnBrk="0" hangingPunct="1">
                        <a:defRPr sz="1800" kern="1200">
                          <a:solidFill>
                            <a:schemeClr val="dk1"/>
                          </a:solidFill>
                          <a:latin typeface="Calibri" panose="020F0502020204030204"/>
                        </a:defRPr>
                      </a:lvl5pPr>
                      <a:lvl6pPr marL="2285943" algn="l" defTabSz="914378" rtl="0" eaLnBrk="1" latinLnBrk="0" hangingPunct="1">
                        <a:defRPr sz="1800" kern="1200">
                          <a:solidFill>
                            <a:schemeClr val="dk1"/>
                          </a:solidFill>
                          <a:latin typeface="Calibri" panose="020F0502020204030204"/>
                        </a:defRPr>
                      </a:lvl6pPr>
                      <a:lvl7pPr marL="2743132" algn="l" defTabSz="914378" rtl="0" eaLnBrk="1" latinLnBrk="0" hangingPunct="1">
                        <a:defRPr sz="1800" kern="1200">
                          <a:solidFill>
                            <a:schemeClr val="dk1"/>
                          </a:solidFill>
                          <a:latin typeface="Calibri" panose="020F0502020204030204"/>
                        </a:defRPr>
                      </a:lvl7pPr>
                      <a:lvl8pPr marL="3200320" algn="l" defTabSz="914378" rtl="0" eaLnBrk="1" latinLnBrk="0" hangingPunct="1">
                        <a:defRPr sz="1800" kern="1200">
                          <a:solidFill>
                            <a:schemeClr val="dk1"/>
                          </a:solidFill>
                          <a:latin typeface="Calibri" panose="020F0502020204030204"/>
                        </a:defRPr>
                      </a:lvl8pPr>
                      <a:lvl9pPr marL="3657509" algn="l" defTabSz="914378" rtl="0" eaLnBrk="1" latinLnBrk="0" hangingPunct="1">
                        <a:defRPr sz="1800" kern="1200">
                          <a:solidFill>
                            <a:schemeClr val="dk1"/>
                          </a:solidFill>
                          <a:latin typeface="Calibri" panose="020F0502020204030204"/>
                        </a:defRPr>
                      </a:lvl9pPr>
                    </a:lstStyle>
                    <a:p>
                      <a:endParaRPr lang="en-GB" sz="100" dirty="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kern="1200">
                          <a:solidFill>
                            <a:schemeClr val="dk1"/>
                          </a:solidFill>
                          <a:latin typeface="Calibri" panose="020F0502020204030204"/>
                        </a:defRPr>
                      </a:lvl1pPr>
                      <a:lvl2pPr marL="457189" algn="l" defTabSz="914378" rtl="0" eaLnBrk="1" latinLnBrk="0" hangingPunct="1">
                        <a:defRPr sz="1800" kern="1200">
                          <a:solidFill>
                            <a:schemeClr val="dk1"/>
                          </a:solidFill>
                          <a:latin typeface="Calibri" panose="020F0502020204030204"/>
                        </a:defRPr>
                      </a:lvl2pPr>
                      <a:lvl3pPr marL="914378" algn="l" defTabSz="914378" rtl="0" eaLnBrk="1" latinLnBrk="0" hangingPunct="1">
                        <a:defRPr sz="1800" kern="1200">
                          <a:solidFill>
                            <a:schemeClr val="dk1"/>
                          </a:solidFill>
                          <a:latin typeface="Calibri" panose="020F0502020204030204"/>
                        </a:defRPr>
                      </a:lvl3pPr>
                      <a:lvl4pPr marL="1371566" algn="l" defTabSz="914378" rtl="0" eaLnBrk="1" latinLnBrk="0" hangingPunct="1">
                        <a:defRPr sz="1800" kern="1200">
                          <a:solidFill>
                            <a:schemeClr val="dk1"/>
                          </a:solidFill>
                          <a:latin typeface="Calibri" panose="020F0502020204030204"/>
                        </a:defRPr>
                      </a:lvl4pPr>
                      <a:lvl5pPr marL="1828754" algn="l" defTabSz="914378" rtl="0" eaLnBrk="1" latinLnBrk="0" hangingPunct="1">
                        <a:defRPr sz="1800" kern="1200">
                          <a:solidFill>
                            <a:schemeClr val="dk1"/>
                          </a:solidFill>
                          <a:latin typeface="Calibri" panose="020F0502020204030204"/>
                        </a:defRPr>
                      </a:lvl5pPr>
                      <a:lvl6pPr marL="2285943" algn="l" defTabSz="914378" rtl="0" eaLnBrk="1" latinLnBrk="0" hangingPunct="1">
                        <a:defRPr sz="1800" kern="1200">
                          <a:solidFill>
                            <a:schemeClr val="dk1"/>
                          </a:solidFill>
                          <a:latin typeface="Calibri" panose="020F0502020204030204"/>
                        </a:defRPr>
                      </a:lvl6pPr>
                      <a:lvl7pPr marL="2743132" algn="l" defTabSz="914378" rtl="0" eaLnBrk="1" latinLnBrk="0" hangingPunct="1">
                        <a:defRPr sz="1800" kern="1200">
                          <a:solidFill>
                            <a:schemeClr val="dk1"/>
                          </a:solidFill>
                          <a:latin typeface="Calibri" panose="020F0502020204030204"/>
                        </a:defRPr>
                      </a:lvl7pPr>
                      <a:lvl8pPr marL="3200320" algn="l" defTabSz="914378" rtl="0" eaLnBrk="1" latinLnBrk="0" hangingPunct="1">
                        <a:defRPr sz="1800" kern="1200">
                          <a:solidFill>
                            <a:schemeClr val="dk1"/>
                          </a:solidFill>
                          <a:latin typeface="Calibri" panose="020F0502020204030204"/>
                        </a:defRPr>
                      </a:lvl8pPr>
                      <a:lvl9pPr marL="3657509" algn="l" defTabSz="914378" rtl="0" eaLnBrk="1" latinLnBrk="0" hangingPunct="1">
                        <a:defRPr sz="1800" kern="1200">
                          <a:solidFill>
                            <a:schemeClr val="dk1"/>
                          </a:solidFill>
                          <a:latin typeface="Calibri" panose="020F0502020204030204"/>
                        </a:defRPr>
                      </a:lvl9pPr>
                    </a:lstStyle>
                    <a:p>
                      <a:endParaRPr lang="en-GB" sz="100" dirty="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kern="1200">
                          <a:solidFill>
                            <a:schemeClr val="dk1"/>
                          </a:solidFill>
                          <a:latin typeface="Calibri" panose="020F0502020204030204"/>
                        </a:defRPr>
                      </a:lvl1pPr>
                      <a:lvl2pPr marL="457189" algn="l" defTabSz="914378" rtl="0" eaLnBrk="1" latinLnBrk="0" hangingPunct="1">
                        <a:defRPr sz="1800" kern="1200">
                          <a:solidFill>
                            <a:schemeClr val="dk1"/>
                          </a:solidFill>
                          <a:latin typeface="Calibri" panose="020F0502020204030204"/>
                        </a:defRPr>
                      </a:lvl2pPr>
                      <a:lvl3pPr marL="914378" algn="l" defTabSz="914378" rtl="0" eaLnBrk="1" latinLnBrk="0" hangingPunct="1">
                        <a:defRPr sz="1800" kern="1200">
                          <a:solidFill>
                            <a:schemeClr val="dk1"/>
                          </a:solidFill>
                          <a:latin typeface="Calibri" panose="020F0502020204030204"/>
                        </a:defRPr>
                      </a:lvl3pPr>
                      <a:lvl4pPr marL="1371566" algn="l" defTabSz="914378" rtl="0" eaLnBrk="1" latinLnBrk="0" hangingPunct="1">
                        <a:defRPr sz="1800" kern="1200">
                          <a:solidFill>
                            <a:schemeClr val="dk1"/>
                          </a:solidFill>
                          <a:latin typeface="Calibri" panose="020F0502020204030204"/>
                        </a:defRPr>
                      </a:lvl4pPr>
                      <a:lvl5pPr marL="1828754" algn="l" defTabSz="914378" rtl="0" eaLnBrk="1" latinLnBrk="0" hangingPunct="1">
                        <a:defRPr sz="1800" kern="1200">
                          <a:solidFill>
                            <a:schemeClr val="dk1"/>
                          </a:solidFill>
                          <a:latin typeface="Calibri" panose="020F0502020204030204"/>
                        </a:defRPr>
                      </a:lvl5pPr>
                      <a:lvl6pPr marL="2285943" algn="l" defTabSz="914378" rtl="0" eaLnBrk="1" latinLnBrk="0" hangingPunct="1">
                        <a:defRPr sz="1800" kern="1200">
                          <a:solidFill>
                            <a:schemeClr val="dk1"/>
                          </a:solidFill>
                          <a:latin typeface="Calibri" panose="020F0502020204030204"/>
                        </a:defRPr>
                      </a:lvl6pPr>
                      <a:lvl7pPr marL="2743132" algn="l" defTabSz="914378" rtl="0" eaLnBrk="1" latinLnBrk="0" hangingPunct="1">
                        <a:defRPr sz="1800" kern="1200">
                          <a:solidFill>
                            <a:schemeClr val="dk1"/>
                          </a:solidFill>
                          <a:latin typeface="Calibri" panose="020F0502020204030204"/>
                        </a:defRPr>
                      </a:lvl7pPr>
                      <a:lvl8pPr marL="3200320" algn="l" defTabSz="914378" rtl="0" eaLnBrk="1" latinLnBrk="0" hangingPunct="1">
                        <a:defRPr sz="1800" kern="1200">
                          <a:solidFill>
                            <a:schemeClr val="dk1"/>
                          </a:solidFill>
                          <a:latin typeface="Calibri" panose="020F0502020204030204"/>
                        </a:defRPr>
                      </a:lvl8pPr>
                      <a:lvl9pPr marL="3657509" algn="l" defTabSz="914378" rtl="0" eaLnBrk="1" latinLnBrk="0" hangingPunct="1">
                        <a:defRPr sz="1800" kern="1200">
                          <a:solidFill>
                            <a:schemeClr val="dk1"/>
                          </a:solidFill>
                          <a:latin typeface="Calibri" panose="020F0502020204030204"/>
                        </a:defRPr>
                      </a:lvl9pPr>
                    </a:lstStyle>
                    <a:p>
                      <a:endParaRPr lang="en-GB" sz="100" dirty="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kern="1200">
                          <a:solidFill>
                            <a:schemeClr val="dk1"/>
                          </a:solidFill>
                          <a:latin typeface="Calibri" panose="020F0502020204030204"/>
                        </a:defRPr>
                      </a:lvl1pPr>
                      <a:lvl2pPr marL="457189" algn="l" defTabSz="914378" rtl="0" eaLnBrk="1" latinLnBrk="0" hangingPunct="1">
                        <a:defRPr sz="1800" kern="1200">
                          <a:solidFill>
                            <a:schemeClr val="dk1"/>
                          </a:solidFill>
                          <a:latin typeface="Calibri" panose="020F0502020204030204"/>
                        </a:defRPr>
                      </a:lvl2pPr>
                      <a:lvl3pPr marL="914378" algn="l" defTabSz="914378" rtl="0" eaLnBrk="1" latinLnBrk="0" hangingPunct="1">
                        <a:defRPr sz="1800" kern="1200">
                          <a:solidFill>
                            <a:schemeClr val="dk1"/>
                          </a:solidFill>
                          <a:latin typeface="Calibri" panose="020F0502020204030204"/>
                        </a:defRPr>
                      </a:lvl3pPr>
                      <a:lvl4pPr marL="1371566" algn="l" defTabSz="914378" rtl="0" eaLnBrk="1" latinLnBrk="0" hangingPunct="1">
                        <a:defRPr sz="1800" kern="1200">
                          <a:solidFill>
                            <a:schemeClr val="dk1"/>
                          </a:solidFill>
                          <a:latin typeface="Calibri" panose="020F0502020204030204"/>
                        </a:defRPr>
                      </a:lvl4pPr>
                      <a:lvl5pPr marL="1828754" algn="l" defTabSz="914378" rtl="0" eaLnBrk="1" latinLnBrk="0" hangingPunct="1">
                        <a:defRPr sz="1800" kern="1200">
                          <a:solidFill>
                            <a:schemeClr val="dk1"/>
                          </a:solidFill>
                          <a:latin typeface="Calibri" panose="020F0502020204030204"/>
                        </a:defRPr>
                      </a:lvl5pPr>
                      <a:lvl6pPr marL="2285943" algn="l" defTabSz="914378" rtl="0" eaLnBrk="1" latinLnBrk="0" hangingPunct="1">
                        <a:defRPr sz="1800" kern="1200">
                          <a:solidFill>
                            <a:schemeClr val="dk1"/>
                          </a:solidFill>
                          <a:latin typeface="Calibri" panose="020F0502020204030204"/>
                        </a:defRPr>
                      </a:lvl6pPr>
                      <a:lvl7pPr marL="2743132" algn="l" defTabSz="914378" rtl="0" eaLnBrk="1" latinLnBrk="0" hangingPunct="1">
                        <a:defRPr sz="1800" kern="1200">
                          <a:solidFill>
                            <a:schemeClr val="dk1"/>
                          </a:solidFill>
                          <a:latin typeface="Calibri" panose="020F0502020204030204"/>
                        </a:defRPr>
                      </a:lvl7pPr>
                      <a:lvl8pPr marL="3200320" algn="l" defTabSz="914378" rtl="0" eaLnBrk="1" latinLnBrk="0" hangingPunct="1">
                        <a:defRPr sz="1800" kern="1200">
                          <a:solidFill>
                            <a:schemeClr val="dk1"/>
                          </a:solidFill>
                          <a:latin typeface="Calibri" panose="020F0502020204030204"/>
                        </a:defRPr>
                      </a:lvl8pPr>
                      <a:lvl9pPr marL="3657509" algn="l" defTabSz="914378" rtl="0" eaLnBrk="1" latinLnBrk="0" hangingPunct="1">
                        <a:defRPr sz="1800" kern="1200">
                          <a:solidFill>
                            <a:schemeClr val="dk1"/>
                          </a:solidFill>
                          <a:latin typeface="Calibri" panose="020F0502020204030204"/>
                        </a:defRPr>
                      </a:lvl9pPr>
                    </a:lstStyle>
                    <a:p>
                      <a:endParaRPr lang="en-GB" sz="100" dirty="0"/>
                    </a:p>
                  </a:txBody>
                  <a:tcPr marL="0" marR="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kern="1200">
                          <a:solidFill>
                            <a:schemeClr val="dk1"/>
                          </a:solidFill>
                          <a:latin typeface="Calibri" panose="020F0502020204030204"/>
                        </a:defRPr>
                      </a:lvl1pPr>
                      <a:lvl2pPr marL="457189" algn="l" defTabSz="914378" rtl="0" eaLnBrk="1" latinLnBrk="0" hangingPunct="1">
                        <a:defRPr sz="1800" kern="1200">
                          <a:solidFill>
                            <a:schemeClr val="dk1"/>
                          </a:solidFill>
                          <a:latin typeface="Calibri" panose="020F0502020204030204"/>
                        </a:defRPr>
                      </a:lvl2pPr>
                      <a:lvl3pPr marL="914378" algn="l" defTabSz="914378" rtl="0" eaLnBrk="1" latinLnBrk="0" hangingPunct="1">
                        <a:defRPr sz="1800" kern="1200">
                          <a:solidFill>
                            <a:schemeClr val="dk1"/>
                          </a:solidFill>
                          <a:latin typeface="Calibri" panose="020F0502020204030204"/>
                        </a:defRPr>
                      </a:lvl3pPr>
                      <a:lvl4pPr marL="1371566" algn="l" defTabSz="914378" rtl="0" eaLnBrk="1" latinLnBrk="0" hangingPunct="1">
                        <a:defRPr sz="1800" kern="1200">
                          <a:solidFill>
                            <a:schemeClr val="dk1"/>
                          </a:solidFill>
                          <a:latin typeface="Calibri" panose="020F0502020204030204"/>
                        </a:defRPr>
                      </a:lvl4pPr>
                      <a:lvl5pPr marL="1828754" algn="l" defTabSz="914378" rtl="0" eaLnBrk="1" latinLnBrk="0" hangingPunct="1">
                        <a:defRPr sz="1800" kern="1200">
                          <a:solidFill>
                            <a:schemeClr val="dk1"/>
                          </a:solidFill>
                          <a:latin typeface="Calibri" panose="020F0502020204030204"/>
                        </a:defRPr>
                      </a:lvl5pPr>
                      <a:lvl6pPr marL="2285943" algn="l" defTabSz="914378" rtl="0" eaLnBrk="1" latinLnBrk="0" hangingPunct="1">
                        <a:defRPr sz="1800" kern="1200">
                          <a:solidFill>
                            <a:schemeClr val="dk1"/>
                          </a:solidFill>
                          <a:latin typeface="Calibri" panose="020F0502020204030204"/>
                        </a:defRPr>
                      </a:lvl6pPr>
                      <a:lvl7pPr marL="2743132" algn="l" defTabSz="914378" rtl="0" eaLnBrk="1" latinLnBrk="0" hangingPunct="1">
                        <a:defRPr sz="1800" kern="1200">
                          <a:solidFill>
                            <a:schemeClr val="dk1"/>
                          </a:solidFill>
                          <a:latin typeface="Calibri" panose="020F0502020204030204"/>
                        </a:defRPr>
                      </a:lvl7pPr>
                      <a:lvl8pPr marL="3200320" algn="l" defTabSz="914378" rtl="0" eaLnBrk="1" latinLnBrk="0" hangingPunct="1">
                        <a:defRPr sz="1800" kern="1200">
                          <a:solidFill>
                            <a:schemeClr val="dk1"/>
                          </a:solidFill>
                          <a:latin typeface="Calibri" panose="020F0502020204030204"/>
                        </a:defRPr>
                      </a:lvl8pPr>
                      <a:lvl9pPr marL="3657509" algn="l" defTabSz="914378" rtl="0" eaLnBrk="1" latinLnBrk="0" hangingPunct="1">
                        <a:defRPr sz="1800" kern="1200">
                          <a:solidFill>
                            <a:schemeClr val="dk1"/>
                          </a:solidFill>
                          <a:latin typeface="Calibri" panose="020F0502020204030204"/>
                        </a:defRPr>
                      </a:lvl9pPr>
                    </a:lstStyle>
                    <a:p>
                      <a:endParaRPr lang="en-GB" sz="100" dirty="0"/>
                    </a:p>
                  </a:txBody>
                  <a:tcPr marL="0" marR="0">
                    <a:lnL w="9525" cap="flat" cmpd="sng" algn="ctr">
                      <a:solidFill>
                        <a:srgbClr val="E6E6E6"/>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3200081"/>
                  </a:ext>
                </a:extLst>
              </a:tr>
            </a:tbl>
          </a:graphicData>
        </a:graphic>
      </p:graphicFrame>
      <p:sp>
        <p:nvSpPr>
          <p:cNvPr id="47" name="TextBox 2">
            <a:extLst>
              <a:ext uri="{FF2B5EF4-FFF2-40B4-BE49-F238E27FC236}">
                <a16:creationId xmlns:a16="http://schemas.microsoft.com/office/drawing/2014/main" id="{27A404AE-19D3-4866-99F4-3A07039C626D}"/>
              </a:ext>
            </a:extLst>
          </p:cNvPr>
          <p:cNvSpPr txBox="1"/>
          <p:nvPr/>
        </p:nvSpPr>
        <p:spPr>
          <a:xfrm>
            <a:off x="741238" y="2698204"/>
            <a:ext cx="502062" cy="297517"/>
          </a:xfrm>
          <a:prstGeom prst="rect">
            <a:avLst/>
          </a:prstGeom>
          <a:noFill/>
        </p:spPr>
        <p:txBody>
          <a:bodyPr wrap="none" rtlCol="0">
            <a:spAutoFit/>
          </a:bodyPr>
          <a:lstStyle>
            <a:defPPr>
              <a:defRPr lang="en-US"/>
            </a:defPPr>
            <a:lvl1pPr marL="0" algn="l" defTabSz="457029" rtl="0" eaLnBrk="1" latinLnBrk="0" hangingPunct="1">
              <a:defRPr sz="1800" kern="1200">
                <a:solidFill>
                  <a:schemeClr val="tx1"/>
                </a:solidFill>
                <a:latin typeface="+mn-lt"/>
                <a:ea typeface="+mn-ea"/>
                <a:cs typeface="+mn-cs"/>
              </a:defRPr>
            </a:lvl1pPr>
            <a:lvl2pPr marL="457029" algn="l" defTabSz="457029" rtl="0" eaLnBrk="1" latinLnBrk="0" hangingPunct="1">
              <a:defRPr sz="1800" kern="1200">
                <a:solidFill>
                  <a:schemeClr val="tx1"/>
                </a:solidFill>
                <a:latin typeface="+mn-lt"/>
                <a:ea typeface="+mn-ea"/>
                <a:cs typeface="+mn-cs"/>
              </a:defRPr>
            </a:lvl2pPr>
            <a:lvl3pPr marL="914059" algn="l" defTabSz="457029" rtl="0" eaLnBrk="1" latinLnBrk="0" hangingPunct="1">
              <a:defRPr sz="1800" kern="1200">
                <a:solidFill>
                  <a:schemeClr val="tx1"/>
                </a:solidFill>
                <a:latin typeface="+mn-lt"/>
                <a:ea typeface="+mn-ea"/>
                <a:cs typeface="+mn-cs"/>
              </a:defRPr>
            </a:lvl3pPr>
            <a:lvl4pPr marL="1371088" algn="l" defTabSz="457029" rtl="0" eaLnBrk="1" latinLnBrk="0" hangingPunct="1">
              <a:defRPr sz="1800" kern="1200">
                <a:solidFill>
                  <a:schemeClr val="tx1"/>
                </a:solidFill>
                <a:latin typeface="+mn-lt"/>
                <a:ea typeface="+mn-ea"/>
                <a:cs typeface="+mn-cs"/>
              </a:defRPr>
            </a:lvl4pPr>
            <a:lvl5pPr marL="1828118" algn="l" defTabSz="457029" rtl="0" eaLnBrk="1" latinLnBrk="0" hangingPunct="1">
              <a:defRPr sz="1800" kern="1200">
                <a:solidFill>
                  <a:schemeClr val="tx1"/>
                </a:solidFill>
                <a:latin typeface="+mn-lt"/>
                <a:ea typeface="+mn-ea"/>
                <a:cs typeface="+mn-cs"/>
              </a:defRPr>
            </a:lvl5pPr>
            <a:lvl6pPr marL="2285147" algn="l" defTabSz="457029" rtl="0" eaLnBrk="1" latinLnBrk="0" hangingPunct="1">
              <a:defRPr sz="1800" kern="1200">
                <a:solidFill>
                  <a:schemeClr val="tx1"/>
                </a:solidFill>
                <a:latin typeface="+mn-lt"/>
                <a:ea typeface="+mn-ea"/>
                <a:cs typeface="+mn-cs"/>
              </a:defRPr>
            </a:lvl6pPr>
            <a:lvl7pPr marL="2742177" algn="l" defTabSz="457029" rtl="0" eaLnBrk="1" latinLnBrk="0" hangingPunct="1">
              <a:defRPr sz="1800" kern="1200">
                <a:solidFill>
                  <a:schemeClr val="tx1"/>
                </a:solidFill>
                <a:latin typeface="+mn-lt"/>
                <a:ea typeface="+mn-ea"/>
                <a:cs typeface="+mn-cs"/>
              </a:defRPr>
            </a:lvl7pPr>
            <a:lvl8pPr marL="3199208" algn="l" defTabSz="457029" rtl="0" eaLnBrk="1" latinLnBrk="0" hangingPunct="1">
              <a:defRPr sz="1800" kern="1200">
                <a:solidFill>
                  <a:schemeClr val="tx1"/>
                </a:solidFill>
                <a:latin typeface="+mn-lt"/>
                <a:ea typeface="+mn-ea"/>
                <a:cs typeface="+mn-cs"/>
              </a:defRPr>
            </a:lvl8pPr>
            <a:lvl9pPr marL="3656236" algn="l" defTabSz="457029" rtl="0" eaLnBrk="1" latinLnBrk="0" hangingPunct="1">
              <a:defRPr sz="1800" kern="1200">
                <a:solidFill>
                  <a:schemeClr val="tx1"/>
                </a:solidFill>
                <a:latin typeface="+mn-lt"/>
                <a:ea typeface="+mn-ea"/>
                <a:cs typeface="+mn-cs"/>
              </a:defRPr>
            </a:lvl9pPr>
          </a:lstStyle>
          <a:p>
            <a:pPr algn="ctr">
              <a:lnSpc>
                <a:spcPts val="1600"/>
              </a:lnSpc>
            </a:pPr>
            <a:r>
              <a:rPr lang="en-GB" sz="1400" b="1" dirty="0">
                <a:solidFill>
                  <a:srgbClr val="000000"/>
                </a:solidFill>
                <a:latin typeface="United Curriculum" pitchFamily="2" charset="0"/>
                <a:ea typeface="Roboto" panose="02000000000000000000" pitchFamily="2" charset="0"/>
                <a:cs typeface="Calibri" panose="020F0502020204030204" pitchFamily="34" charset="0"/>
              </a:rPr>
              <a:t>400</a:t>
            </a:r>
          </a:p>
        </p:txBody>
      </p:sp>
      <p:sp>
        <p:nvSpPr>
          <p:cNvPr id="48" name="TextBox 19">
            <a:extLst>
              <a:ext uri="{FF2B5EF4-FFF2-40B4-BE49-F238E27FC236}">
                <a16:creationId xmlns:a16="http://schemas.microsoft.com/office/drawing/2014/main" id="{0F96EB8E-46D5-4890-9D24-27B405CA2D17}"/>
              </a:ext>
            </a:extLst>
          </p:cNvPr>
          <p:cNvSpPr txBox="1"/>
          <p:nvPr/>
        </p:nvSpPr>
        <p:spPr>
          <a:xfrm>
            <a:off x="7773111" y="2686819"/>
            <a:ext cx="607859" cy="297517"/>
          </a:xfrm>
          <a:prstGeom prst="rect">
            <a:avLst/>
          </a:prstGeom>
          <a:noFill/>
        </p:spPr>
        <p:txBody>
          <a:bodyPr wrap="none" rtlCol="0">
            <a:spAutoFit/>
          </a:bodyPr>
          <a:lstStyle>
            <a:defPPr>
              <a:defRPr lang="en-US"/>
            </a:defPPr>
            <a:lvl1pPr marL="0" algn="l" defTabSz="457029" rtl="0" eaLnBrk="1" latinLnBrk="0" hangingPunct="1">
              <a:defRPr sz="1800" kern="1200">
                <a:solidFill>
                  <a:schemeClr val="tx1"/>
                </a:solidFill>
                <a:latin typeface="+mn-lt"/>
                <a:ea typeface="+mn-ea"/>
                <a:cs typeface="+mn-cs"/>
              </a:defRPr>
            </a:lvl1pPr>
            <a:lvl2pPr marL="457029" algn="l" defTabSz="457029" rtl="0" eaLnBrk="1" latinLnBrk="0" hangingPunct="1">
              <a:defRPr sz="1800" kern="1200">
                <a:solidFill>
                  <a:schemeClr val="tx1"/>
                </a:solidFill>
                <a:latin typeface="+mn-lt"/>
                <a:ea typeface="+mn-ea"/>
                <a:cs typeface="+mn-cs"/>
              </a:defRPr>
            </a:lvl2pPr>
            <a:lvl3pPr marL="914059" algn="l" defTabSz="457029" rtl="0" eaLnBrk="1" latinLnBrk="0" hangingPunct="1">
              <a:defRPr sz="1800" kern="1200">
                <a:solidFill>
                  <a:schemeClr val="tx1"/>
                </a:solidFill>
                <a:latin typeface="+mn-lt"/>
                <a:ea typeface="+mn-ea"/>
                <a:cs typeface="+mn-cs"/>
              </a:defRPr>
            </a:lvl3pPr>
            <a:lvl4pPr marL="1371088" algn="l" defTabSz="457029" rtl="0" eaLnBrk="1" latinLnBrk="0" hangingPunct="1">
              <a:defRPr sz="1800" kern="1200">
                <a:solidFill>
                  <a:schemeClr val="tx1"/>
                </a:solidFill>
                <a:latin typeface="+mn-lt"/>
                <a:ea typeface="+mn-ea"/>
                <a:cs typeface="+mn-cs"/>
              </a:defRPr>
            </a:lvl4pPr>
            <a:lvl5pPr marL="1828118" algn="l" defTabSz="457029" rtl="0" eaLnBrk="1" latinLnBrk="0" hangingPunct="1">
              <a:defRPr sz="1800" kern="1200">
                <a:solidFill>
                  <a:schemeClr val="tx1"/>
                </a:solidFill>
                <a:latin typeface="+mn-lt"/>
                <a:ea typeface="+mn-ea"/>
                <a:cs typeface="+mn-cs"/>
              </a:defRPr>
            </a:lvl5pPr>
            <a:lvl6pPr marL="2285147" algn="l" defTabSz="457029" rtl="0" eaLnBrk="1" latinLnBrk="0" hangingPunct="1">
              <a:defRPr sz="1800" kern="1200">
                <a:solidFill>
                  <a:schemeClr val="tx1"/>
                </a:solidFill>
                <a:latin typeface="+mn-lt"/>
                <a:ea typeface="+mn-ea"/>
                <a:cs typeface="+mn-cs"/>
              </a:defRPr>
            </a:lvl6pPr>
            <a:lvl7pPr marL="2742177" algn="l" defTabSz="457029" rtl="0" eaLnBrk="1" latinLnBrk="0" hangingPunct="1">
              <a:defRPr sz="1800" kern="1200">
                <a:solidFill>
                  <a:schemeClr val="tx1"/>
                </a:solidFill>
                <a:latin typeface="+mn-lt"/>
                <a:ea typeface="+mn-ea"/>
                <a:cs typeface="+mn-cs"/>
              </a:defRPr>
            </a:lvl7pPr>
            <a:lvl8pPr marL="3199208" algn="l" defTabSz="457029" rtl="0" eaLnBrk="1" latinLnBrk="0" hangingPunct="1">
              <a:defRPr sz="1800" kern="1200">
                <a:solidFill>
                  <a:schemeClr val="tx1"/>
                </a:solidFill>
                <a:latin typeface="+mn-lt"/>
                <a:ea typeface="+mn-ea"/>
                <a:cs typeface="+mn-cs"/>
              </a:defRPr>
            </a:lvl8pPr>
            <a:lvl9pPr marL="3656236" algn="l" defTabSz="457029" rtl="0" eaLnBrk="1" latinLnBrk="0" hangingPunct="1">
              <a:defRPr sz="1800" kern="1200">
                <a:solidFill>
                  <a:schemeClr val="tx1"/>
                </a:solidFill>
                <a:latin typeface="+mn-lt"/>
                <a:ea typeface="+mn-ea"/>
                <a:cs typeface="+mn-cs"/>
              </a:defRPr>
            </a:lvl9pPr>
          </a:lstStyle>
          <a:p>
            <a:pPr algn="ctr">
              <a:lnSpc>
                <a:spcPts val="1600"/>
              </a:lnSpc>
            </a:pPr>
            <a:r>
              <a:rPr lang="en-GB" sz="1400" b="1" dirty="0">
                <a:solidFill>
                  <a:srgbClr val="000000"/>
                </a:solidFill>
                <a:latin typeface="United Curriculum" pitchFamily="2" charset="0"/>
                <a:ea typeface="Roboto" panose="02000000000000000000" pitchFamily="2" charset="0"/>
                <a:cs typeface="Calibri" panose="020F0502020204030204" pitchFamily="34" charset="0"/>
              </a:rPr>
              <a:t>1000</a:t>
            </a:r>
          </a:p>
        </p:txBody>
      </p:sp>
      <p:sp>
        <p:nvSpPr>
          <p:cNvPr id="49" name="TextBox 20">
            <a:extLst>
              <a:ext uri="{FF2B5EF4-FFF2-40B4-BE49-F238E27FC236}">
                <a16:creationId xmlns:a16="http://schemas.microsoft.com/office/drawing/2014/main" id="{B081ABEE-9C2B-4D1D-B13F-DA30FF3AD214}"/>
              </a:ext>
            </a:extLst>
          </p:cNvPr>
          <p:cNvSpPr txBox="1"/>
          <p:nvPr/>
        </p:nvSpPr>
        <p:spPr>
          <a:xfrm>
            <a:off x="1913497" y="2698205"/>
            <a:ext cx="502062" cy="297517"/>
          </a:xfrm>
          <a:prstGeom prst="rect">
            <a:avLst/>
          </a:prstGeom>
          <a:noFill/>
        </p:spPr>
        <p:txBody>
          <a:bodyPr wrap="none" rtlCol="0">
            <a:spAutoFit/>
          </a:bodyPr>
          <a:lstStyle>
            <a:defPPr>
              <a:defRPr lang="en-US"/>
            </a:defPPr>
            <a:lvl1pPr marL="0" algn="l" defTabSz="457029" rtl="0" eaLnBrk="1" latinLnBrk="0" hangingPunct="1">
              <a:defRPr sz="1800" kern="1200">
                <a:solidFill>
                  <a:schemeClr val="tx1"/>
                </a:solidFill>
                <a:latin typeface="+mn-lt"/>
                <a:ea typeface="+mn-ea"/>
                <a:cs typeface="+mn-cs"/>
              </a:defRPr>
            </a:lvl1pPr>
            <a:lvl2pPr marL="457029" algn="l" defTabSz="457029" rtl="0" eaLnBrk="1" latinLnBrk="0" hangingPunct="1">
              <a:defRPr sz="1800" kern="1200">
                <a:solidFill>
                  <a:schemeClr val="tx1"/>
                </a:solidFill>
                <a:latin typeface="+mn-lt"/>
                <a:ea typeface="+mn-ea"/>
                <a:cs typeface="+mn-cs"/>
              </a:defRPr>
            </a:lvl2pPr>
            <a:lvl3pPr marL="914059" algn="l" defTabSz="457029" rtl="0" eaLnBrk="1" latinLnBrk="0" hangingPunct="1">
              <a:defRPr sz="1800" kern="1200">
                <a:solidFill>
                  <a:schemeClr val="tx1"/>
                </a:solidFill>
                <a:latin typeface="+mn-lt"/>
                <a:ea typeface="+mn-ea"/>
                <a:cs typeface="+mn-cs"/>
              </a:defRPr>
            </a:lvl3pPr>
            <a:lvl4pPr marL="1371088" algn="l" defTabSz="457029" rtl="0" eaLnBrk="1" latinLnBrk="0" hangingPunct="1">
              <a:defRPr sz="1800" kern="1200">
                <a:solidFill>
                  <a:schemeClr val="tx1"/>
                </a:solidFill>
                <a:latin typeface="+mn-lt"/>
                <a:ea typeface="+mn-ea"/>
                <a:cs typeface="+mn-cs"/>
              </a:defRPr>
            </a:lvl4pPr>
            <a:lvl5pPr marL="1828118" algn="l" defTabSz="457029" rtl="0" eaLnBrk="1" latinLnBrk="0" hangingPunct="1">
              <a:defRPr sz="1800" kern="1200">
                <a:solidFill>
                  <a:schemeClr val="tx1"/>
                </a:solidFill>
                <a:latin typeface="+mn-lt"/>
                <a:ea typeface="+mn-ea"/>
                <a:cs typeface="+mn-cs"/>
              </a:defRPr>
            </a:lvl5pPr>
            <a:lvl6pPr marL="2285147" algn="l" defTabSz="457029" rtl="0" eaLnBrk="1" latinLnBrk="0" hangingPunct="1">
              <a:defRPr sz="1800" kern="1200">
                <a:solidFill>
                  <a:schemeClr val="tx1"/>
                </a:solidFill>
                <a:latin typeface="+mn-lt"/>
                <a:ea typeface="+mn-ea"/>
                <a:cs typeface="+mn-cs"/>
              </a:defRPr>
            </a:lvl6pPr>
            <a:lvl7pPr marL="2742177" algn="l" defTabSz="457029" rtl="0" eaLnBrk="1" latinLnBrk="0" hangingPunct="1">
              <a:defRPr sz="1800" kern="1200">
                <a:solidFill>
                  <a:schemeClr val="tx1"/>
                </a:solidFill>
                <a:latin typeface="+mn-lt"/>
                <a:ea typeface="+mn-ea"/>
                <a:cs typeface="+mn-cs"/>
              </a:defRPr>
            </a:lvl7pPr>
            <a:lvl8pPr marL="3199208" algn="l" defTabSz="457029" rtl="0" eaLnBrk="1" latinLnBrk="0" hangingPunct="1">
              <a:defRPr sz="1800" kern="1200">
                <a:solidFill>
                  <a:schemeClr val="tx1"/>
                </a:solidFill>
                <a:latin typeface="+mn-lt"/>
                <a:ea typeface="+mn-ea"/>
                <a:cs typeface="+mn-cs"/>
              </a:defRPr>
            </a:lvl8pPr>
            <a:lvl9pPr marL="3656236" algn="l" defTabSz="457029" rtl="0" eaLnBrk="1" latinLnBrk="0" hangingPunct="1">
              <a:defRPr sz="1800" kern="1200">
                <a:solidFill>
                  <a:schemeClr val="tx1"/>
                </a:solidFill>
                <a:latin typeface="+mn-lt"/>
                <a:ea typeface="+mn-ea"/>
                <a:cs typeface="+mn-cs"/>
              </a:defRPr>
            </a:lvl9pPr>
          </a:lstStyle>
          <a:p>
            <a:pPr algn="ctr">
              <a:lnSpc>
                <a:spcPts val="1600"/>
              </a:lnSpc>
            </a:pPr>
            <a:r>
              <a:rPr lang="en-GB" sz="1400" b="1" dirty="0">
                <a:solidFill>
                  <a:srgbClr val="000000"/>
                </a:solidFill>
                <a:latin typeface="United Curriculum" pitchFamily="2" charset="0"/>
                <a:ea typeface="Roboto" panose="02000000000000000000" pitchFamily="2" charset="0"/>
                <a:cs typeface="Calibri" panose="020F0502020204030204" pitchFamily="34" charset="0"/>
              </a:rPr>
              <a:t>500</a:t>
            </a:r>
          </a:p>
        </p:txBody>
      </p:sp>
      <p:sp>
        <p:nvSpPr>
          <p:cNvPr id="50" name="TextBox 21">
            <a:extLst>
              <a:ext uri="{FF2B5EF4-FFF2-40B4-BE49-F238E27FC236}">
                <a16:creationId xmlns:a16="http://schemas.microsoft.com/office/drawing/2014/main" id="{864E60EF-5D70-42D3-B938-F9C9E47B6FDD}"/>
              </a:ext>
            </a:extLst>
          </p:cNvPr>
          <p:cNvSpPr txBox="1"/>
          <p:nvPr/>
        </p:nvSpPr>
        <p:spPr>
          <a:xfrm>
            <a:off x="3095485" y="2686819"/>
            <a:ext cx="502062" cy="297517"/>
          </a:xfrm>
          <a:prstGeom prst="rect">
            <a:avLst/>
          </a:prstGeom>
          <a:noFill/>
        </p:spPr>
        <p:txBody>
          <a:bodyPr wrap="none" rtlCol="0">
            <a:spAutoFit/>
          </a:bodyPr>
          <a:lstStyle>
            <a:defPPr>
              <a:defRPr lang="en-US"/>
            </a:defPPr>
            <a:lvl1pPr marL="0" algn="l" defTabSz="457029" rtl="0" eaLnBrk="1" latinLnBrk="0" hangingPunct="1">
              <a:defRPr sz="1800" kern="1200">
                <a:solidFill>
                  <a:schemeClr val="tx1"/>
                </a:solidFill>
                <a:latin typeface="+mn-lt"/>
                <a:ea typeface="+mn-ea"/>
                <a:cs typeface="+mn-cs"/>
              </a:defRPr>
            </a:lvl1pPr>
            <a:lvl2pPr marL="457029" algn="l" defTabSz="457029" rtl="0" eaLnBrk="1" latinLnBrk="0" hangingPunct="1">
              <a:defRPr sz="1800" kern="1200">
                <a:solidFill>
                  <a:schemeClr val="tx1"/>
                </a:solidFill>
                <a:latin typeface="+mn-lt"/>
                <a:ea typeface="+mn-ea"/>
                <a:cs typeface="+mn-cs"/>
              </a:defRPr>
            </a:lvl2pPr>
            <a:lvl3pPr marL="914059" algn="l" defTabSz="457029" rtl="0" eaLnBrk="1" latinLnBrk="0" hangingPunct="1">
              <a:defRPr sz="1800" kern="1200">
                <a:solidFill>
                  <a:schemeClr val="tx1"/>
                </a:solidFill>
                <a:latin typeface="+mn-lt"/>
                <a:ea typeface="+mn-ea"/>
                <a:cs typeface="+mn-cs"/>
              </a:defRPr>
            </a:lvl3pPr>
            <a:lvl4pPr marL="1371088" algn="l" defTabSz="457029" rtl="0" eaLnBrk="1" latinLnBrk="0" hangingPunct="1">
              <a:defRPr sz="1800" kern="1200">
                <a:solidFill>
                  <a:schemeClr val="tx1"/>
                </a:solidFill>
                <a:latin typeface="+mn-lt"/>
                <a:ea typeface="+mn-ea"/>
                <a:cs typeface="+mn-cs"/>
              </a:defRPr>
            </a:lvl4pPr>
            <a:lvl5pPr marL="1828118" algn="l" defTabSz="457029" rtl="0" eaLnBrk="1" latinLnBrk="0" hangingPunct="1">
              <a:defRPr sz="1800" kern="1200">
                <a:solidFill>
                  <a:schemeClr val="tx1"/>
                </a:solidFill>
                <a:latin typeface="+mn-lt"/>
                <a:ea typeface="+mn-ea"/>
                <a:cs typeface="+mn-cs"/>
              </a:defRPr>
            </a:lvl5pPr>
            <a:lvl6pPr marL="2285147" algn="l" defTabSz="457029" rtl="0" eaLnBrk="1" latinLnBrk="0" hangingPunct="1">
              <a:defRPr sz="1800" kern="1200">
                <a:solidFill>
                  <a:schemeClr val="tx1"/>
                </a:solidFill>
                <a:latin typeface="+mn-lt"/>
                <a:ea typeface="+mn-ea"/>
                <a:cs typeface="+mn-cs"/>
              </a:defRPr>
            </a:lvl6pPr>
            <a:lvl7pPr marL="2742177" algn="l" defTabSz="457029" rtl="0" eaLnBrk="1" latinLnBrk="0" hangingPunct="1">
              <a:defRPr sz="1800" kern="1200">
                <a:solidFill>
                  <a:schemeClr val="tx1"/>
                </a:solidFill>
                <a:latin typeface="+mn-lt"/>
                <a:ea typeface="+mn-ea"/>
                <a:cs typeface="+mn-cs"/>
              </a:defRPr>
            </a:lvl7pPr>
            <a:lvl8pPr marL="3199208" algn="l" defTabSz="457029" rtl="0" eaLnBrk="1" latinLnBrk="0" hangingPunct="1">
              <a:defRPr sz="1800" kern="1200">
                <a:solidFill>
                  <a:schemeClr val="tx1"/>
                </a:solidFill>
                <a:latin typeface="+mn-lt"/>
                <a:ea typeface="+mn-ea"/>
                <a:cs typeface="+mn-cs"/>
              </a:defRPr>
            </a:lvl8pPr>
            <a:lvl9pPr marL="3656236" algn="l" defTabSz="457029" rtl="0" eaLnBrk="1" latinLnBrk="0" hangingPunct="1">
              <a:defRPr sz="1800" kern="1200">
                <a:solidFill>
                  <a:schemeClr val="tx1"/>
                </a:solidFill>
                <a:latin typeface="+mn-lt"/>
                <a:ea typeface="+mn-ea"/>
                <a:cs typeface="+mn-cs"/>
              </a:defRPr>
            </a:lvl9pPr>
          </a:lstStyle>
          <a:p>
            <a:pPr algn="ctr">
              <a:lnSpc>
                <a:spcPts val="1600"/>
              </a:lnSpc>
            </a:pPr>
            <a:r>
              <a:rPr lang="en-GB" sz="1400" b="1" dirty="0">
                <a:solidFill>
                  <a:srgbClr val="000000"/>
                </a:solidFill>
                <a:latin typeface="United Curriculum" pitchFamily="2" charset="0"/>
                <a:ea typeface="Roboto" panose="02000000000000000000" pitchFamily="2" charset="0"/>
                <a:cs typeface="Calibri" panose="020F0502020204030204" pitchFamily="34" charset="0"/>
              </a:rPr>
              <a:t>600</a:t>
            </a:r>
          </a:p>
        </p:txBody>
      </p:sp>
      <p:sp>
        <p:nvSpPr>
          <p:cNvPr id="51" name="TextBox 22">
            <a:extLst>
              <a:ext uri="{FF2B5EF4-FFF2-40B4-BE49-F238E27FC236}">
                <a16:creationId xmlns:a16="http://schemas.microsoft.com/office/drawing/2014/main" id="{362082CF-1233-4155-91A4-B563706254DD}"/>
              </a:ext>
            </a:extLst>
          </p:cNvPr>
          <p:cNvSpPr txBox="1"/>
          <p:nvPr/>
        </p:nvSpPr>
        <p:spPr>
          <a:xfrm>
            <a:off x="4285942" y="2686819"/>
            <a:ext cx="502062" cy="297517"/>
          </a:xfrm>
          <a:prstGeom prst="rect">
            <a:avLst/>
          </a:prstGeom>
          <a:noFill/>
        </p:spPr>
        <p:txBody>
          <a:bodyPr wrap="none" rtlCol="0">
            <a:spAutoFit/>
          </a:bodyPr>
          <a:lstStyle>
            <a:defPPr>
              <a:defRPr lang="en-US"/>
            </a:defPPr>
            <a:lvl1pPr marL="0" algn="l" defTabSz="457029" rtl="0" eaLnBrk="1" latinLnBrk="0" hangingPunct="1">
              <a:defRPr sz="1800" kern="1200">
                <a:solidFill>
                  <a:schemeClr val="tx1"/>
                </a:solidFill>
                <a:latin typeface="+mn-lt"/>
                <a:ea typeface="+mn-ea"/>
                <a:cs typeface="+mn-cs"/>
              </a:defRPr>
            </a:lvl1pPr>
            <a:lvl2pPr marL="457029" algn="l" defTabSz="457029" rtl="0" eaLnBrk="1" latinLnBrk="0" hangingPunct="1">
              <a:defRPr sz="1800" kern="1200">
                <a:solidFill>
                  <a:schemeClr val="tx1"/>
                </a:solidFill>
                <a:latin typeface="+mn-lt"/>
                <a:ea typeface="+mn-ea"/>
                <a:cs typeface="+mn-cs"/>
              </a:defRPr>
            </a:lvl2pPr>
            <a:lvl3pPr marL="914059" algn="l" defTabSz="457029" rtl="0" eaLnBrk="1" latinLnBrk="0" hangingPunct="1">
              <a:defRPr sz="1800" kern="1200">
                <a:solidFill>
                  <a:schemeClr val="tx1"/>
                </a:solidFill>
                <a:latin typeface="+mn-lt"/>
                <a:ea typeface="+mn-ea"/>
                <a:cs typeface="+mn-cs"/>
              </a:defRPr>
            </a:lvl3pPr>
            <a:lvl4pPr marL="1371088" algn="l" defTabSz="457029" rtl="0" eaLnBrk="1" latinLnBrk="0" hangingPunct="1">
              <a:defRPr sz="1800" kern="1200">
                <a:solidFill>
                  <a:schemeClr val="tx1"/>
                </a:solidFill>
                <a:latin typeface="+mn-lt"/>
                <a:ea typeface="+mn-ea"/>
                <a:cs typeface="+mn-cs"/>
              </a:defRPr>
            </a:lvl4pPr>
            <a:lvl5pPr marL="1828118" algn="l" defTabSz="457029" rtl="0" eaLnBrk="1" latinLnBrk="0" hangingPunct="1">
              <a:defRPr sz="1800" kern="1200">
                <a:solidFill>
                  <a:schemeClr val="tx1"/>
                </a:solidFill>
                <a:latin typeface="+mn-lt"/>
                <a:ea typeface="+mn-ea"/>
                <a:cs typeface="+mn-cs"/>
              </a:defRPr>
            </a:lvl5pPr>
            <a:lvl6pPr marL="2285147" algn="l" defTabSz="457029" rtl="0" eaLnBrk="1" latinLnBrk="0" hangingPunct="1">
              <a:defRPr sz="1800" kern="1200">
                <a:solidFill>
                  <a:schemeClr val="tx1"/>
                </a:solidFill>
                <a:latin typeface="+mn-lt"/>
                <a:ea typeface="+mn-ea"/>
                <a:cs typeface="+mn-cs"/>
              </a:defRPr>
            </a:lvl6pPr>
            <a:lvl7pPr marL="2742177" algn="l" defTabSz="457029" rtl="0" eaLnBrk="1" latinLnBrk="0" hangingPunct="1">
              <a:defRPr sz="1800" kern="1200">
                <a:solidFill>
                  <a:schemeClr val="tx1"/>
                </a:solidFill>
                <a:latin typeface="+mn-lt"/>
                <a:ea typeface="+mn-ea"/>
                <a:cs typeface="+mn-cs"/>
              </a:defRPr>
            </a:lvl7pPr>
            <a:lvl8pPr marL="3199208" algn="l" defTabSz="457029" rtl="0" eaLnBrk="1" latinLnBrk="0" hangingPunct="1">
              <a:defRPr sz="1800" kern="1200">
                <a:solidFill>
                  <a:schemeClr val="tx1"/>
                </a:solidFill>
                <a:latin typeface="+mn-lt"/>
                <a:ea typeface="+mn-ea"/>
                <a:cs typeface="+mn-cs"/>
              </a:defRPr>
            </a:lvl8pPr>
            <a:lvl9pPr marL="3656236" algn="l" defTabSz="457029" rtl="0" eaLnBrk="1" latinLnBrk="0" hangingPunct="1">
              <a:defRPr sz="1800" kern="1200">
                <a:solidFill>
                  <a:schemeClr val="tx1"/>
                </a:solidFill>
                <a:latin typeface="+mn-lt"/>
                <a:ea typeface="+mn-ea"/>
                <a:cs typeface="+mn-cs"/>
              </a:defRPr>
            </a:lvl9pPr>
          </a:lstStyle>
          <a:p>
            <a:pPr algn="ctr">
              <a:lnSpc>
                <a:spcPts val="1600"/>
              </a:lnSpc>
            </a:pPr>
            <a:r>
              <a:rPr lang="en-GB" sz="1400" b="1" dirty="0">
                <a:solidFill>
                  <a:srgbClr val="000000"/>
                </a:solidFill>
                <a:latin typeface="United Curriculum" pitchFamily="2" charset="0"/>
                <a:ea typeface="Roboto" panose="02000000000000000000" pitchFamily="2" charset="0"/>
                <a:cs typeface="Calibri" panose="020F0502020204030204" pitchFamily="34" charset="0"/>
              </a:rPr>
              <a:t>700</a:t>
            </a:r>
          </a:p>
        </p:txBody>
      </p:sp>
      <p:sp>
        <p:nvSpPr>
          <p:cNvPr id="52" name="TextBox 24">
            <a:extLst>
              <a:ext uri="{FF2B5EF4-FFF2-40B4-BE49-F238E27FC236}">
                <a16:creationId xmlns:a16="http://schemas.microsoft.com/office/drawing/2014/main" id="{3CE40276-ADAB-474B-A614-693A4245D14E}"/>
              </a:ext>
            </a:extLst>
          </p:cNvPr>
          <p:cNvSpPr txBox="1"/>
          <p:nvPr/>
        </p:nvSpPr>
        <p:spPr>
          <a:xfrm>
            <a:off x="5466671" y="2686819"/>
            <a:ext cx="502062" cy="297517"/>
          </a:xfrm>
          <a:prstGeom prst="rect">
            <a:avLst/>
          </a:prstGeom>
          <a:noFill/>
        </p:spPr>
        <p:txBody>
          <a:bodyPr wrap="none" rtlCol="0">
            <a:spAutoFit/>
          </a:bodyPr>
          <a:lstStyle>
            <a:defPPr>
              <a:defRPr lang="en-US"/>
            </a:defPPr>
            <a:lvl1pPr marL="0" algn="l" defTabSz="457029" rtl="0" eaLnBrk="1" latinLnBrk="0" hangingPunct="1">
              <a:defRPr sz="1800" kern="1200">
                <a:solidFill>
                  <a:schemeClr val="tx1"/>
                </a:solidFill>
                <a:latin typeface="+mn-lt"/>
                <a:ea typeface="+mn-ea"/>
                <a:cs typeface="+mn-cs"/>
              </a:defRPr>
            </a:lvl1pPr>
            <a:lvl2pPr marL="457029" algn="l" defTabSz="457029" rtl="0" eaLnBrk="1" latinLnBrk="0" hangingPunct="1">
              <a:defRPr sz="1800" kern="1200">
                <a:solidFill>
                  <a:schemeClr val="tx1"/>
                </a:solidFill>
                <a:latin typeface="+mn-lt"/>
                <a:ea typeface="+mn-ea"/>
                <a:cs typeface="+mn-cs"/>
              </a:defRPr>
            </a:lvl2pPr>
            <a:lvl3pPr marL="914059" algn="l" defTabSz="457029" rtl="0" eaLnBrk="1" latinLnBrk="0" hangingPunct="1">
              <a:defRPr sz="1800" kern="1200">
                <a:solidFill>
                  <a:schemeClr val="tx1"/>
                </a:solidFill>
                <a:latin typeface="+mn-lt"/>
                <a:ea typeface="+mn-ea"/>
                <a:cs typeface="+mn-cs"/>
              </a:defRPr>
            </a:lvl3pPr>
            <a:lvl4pPr marL="1371088" algn="l" defTabSz="457029" rtl="0" eaLnBrk="1" latinLnBrk="0" hangingPunct="1">
              <a:defRPr sz="1800" kern="1200">
                <a:solidFill>
                  <a:schemeClr val="tx1"/>
                </a:solidFill>
                <a:latin typeface="+mn-lt"/>
                <a:ea typeface="+mn-ea"/>
                <a:cs typeface="+mn-cs"/>
              </a:defRPr>
            </a:lvl4pPr>
            <a:lvl5pPr marL="1828118" algn="l" defTabSz="457029" rtl="0" eaLnBrk="1" latinLnBrk="0" hangingPunct="1">
              <a:defRPr sz="1800" kern="1200">
                <a:solidFill>
                  <a:schemeClr val="tx1"/>
                </a:solidFill>
                <a:latin typeface="+mn-lt"/>
                <a:ea typeface="+mn-ea"/>
                <a:cs typeface="+mn-cs"/>
              </a:defRPr>
            </a:lvl5pPr>
            <a:lvl6pPr marL="2285147" algn="l" defTabSz="457029" rtl="0" eaLnBrk="1" latinLnBrk="0" hangingPunct="1">
              <a:defRPr sz="1800" kern="1200">
                <a:solidFill>
                  <a:schemeClr val="tx1"/>
                </a:solidFill>
                <a:latin typeface="+mn-lt"/>
                <a:ea typeface="+mn-ea"/>
                <a:cs typeface="+mn-cs"/>
              </a:defRPr>
            </a:lvl6pPr>
            <a:lvl7pPr marL="2742177" algn="l" defTabSz="457029" rtl="0" eaLnBrk="1" latinLnBrk="0" hangingPunct="1">
              <a:defRPr sz="1800" kern="1200">
                <a:solidFill>
                  <a:schemeClr val="tx1"/>
                </a:solidFill>
                <a:latin typeface="+mn-lt"/>
                <a:ea typeface="+mn-ea"/>
                <a:cs typeface="+mn-cs"/>
              </a:defRPr>
            </a:lvl7pPr>
            <a:lvl8pPr marL="3199208" algn="l" defTabSz="457029" rtl="0" eaLnBrk="1" latinLnBrk="0" hangingPunct="1">
              <a:defRPr sz="1800" kern="1200">
                <a:solidFill>
                  <a:schemeClr val="tx1"/>
                </a:solidFill>
                <a:latin typeface="+mn-lt"/>
                <a:ea typeface="+mn-ea"/>
                <a:cs typeface="+mn-cs"/>
              </a:defRPr>
            </a:lvl8pPr>
            <a:lvl9pPr marL="3656236" algn="l" defTabSz="457029" rtl="0" eaLnBrk="1" latinLnBrk="0" hangingPunct="1">
              <a:defRPr sz="1800" kern="1200">
                <a:solidFill>
                  <a:schemeClr val="tx1"/>
                </a:solidFill>
                <a:latin typeface="+mn-lt"/>
                <a:ea typeface="+mn-ea"/>
                <a:cs typeface="+mn-cs"/>
              </a:defRPr>
            </a:lvl9pPr>
          </a:lstStyle>
          <a:p>
            <a:pPr algn="ctr">
              <a:lnSpc>
                <a:spcPts val="1600"/>
              </a:lnSpc>
            </a:pPr>
            <a:r>
              <a:rPr lang="en-GB" sz="1400" b="1" dirty="0">
                <a:solidFill>
                  <a:srgbClr val="000000"/>
                </a:solidFill>
                <a:latin typeface="United Curriculum" pitchFamily="2" charset="0"/>
                <a:ea typeface="Roboto" panose="02000000000000000000" pitchFamily="2" charset="0"/>
                <a:cs typeface="Calibri" panose="020F0502020204030204" pitchFamily="34" charset="0"/>
              </a:rPr>
              <a:t>800</a:t>
            </a:r>
          </a:p>
        </p:txBody>
      </p:sp>
      <p:sp>
        <p:nvSpPr>
          <p:cNvPr id="53" name="TextBox 24">
            <a:extLst>
              <a:ext uri="{FF2B5EF4-FFF2-40B4-BE49-F238E27FC236}">
                <a16:creationId xmlns:a16="http://schemas.microsoft.com/office/drawing/2014/main" id="{971FD109-519C-4C00-8E1A-6E6B2391A692}"/>
              </a:ext>
            </a:extLst>
          </p:cNvPr>
          <p:cNvSpPr txBox="1"/>
          <p:nvPr/>
        </p:nvSpPr>
        <p:spPr>
          <a:xfrm>
            <a:off x="6650158" y="2676544"/>
            <a:ext cx="502062" cy="297517"/>
          </a:xfrm>
          <a:prstGeom prst="rect">
            <a:avLst/>
          </a:prstGeom>
          <a:noFill/>
        </p:spPr>
        <p:txBody>
          <a:bodyPr wrap="none" rtlCol="0">
            <a:spAutoFit/>
          </a:bodyPr>
          <a:lstStyle>
            <a:defPPr>
              <a:defRPr lang="en-US"/>
            </a:defPPr>
            <a:lvl1pPr marL="0" algn="l" defTabSz="457029" rtl="0" eaLnBrk="1" latinLnBrk="0" hangingPunct="1">
              <a:defRPr sz="1800" kern="1200">
                <a:solidFill>
                  <a:schemeClr val="tx1"/>
                </a:solidFill>
                <a:latin typeface="+mn-lt"/>
                <a:ea typeface="+mn-ea"/>
                <a:cs typeface="+mn-cs"/>
              </a:defRPr>
            </a:lvl1pPr>
            <a:lvl2pPr marL="457029" algn="l" defTabSz="457029" rtl="0" eaLnBrk="1" latinLnBrk="0" hangingPunct="1">
              <a:defRPr sz="1800" kern="1200">
                <a:solidFill>
                  <a:schemeClr val="tx1"/>
                </a:solidFill>
                <a:latin typeface="+mn-lt"/>
                <a:ea typeface="+mn-ea"/>
                <a:cs typeface="+mn-cs"/>
              </a:defRPr>
            </a:lvl2pPr>
            <a:lvl3pPr marL="914059" algn="l" defTabSz="457029" rtl="0" eaLnBrk="1" latinLnBrk="0" hangingPunct="1">
              <a:defRPr sz="1800" kern="1200">
                <a:solidFill>
                  <a:schemeClr val="tx1"/>
                </a:solidFill>
                <a:latin typeface="+mn-lt"/>
                <a:ea typeface="+mn-ea"/>
                <a:cs typeface="+mn-cs"/>
              </a:defRPr>
            </a:lvl3pPr>
            <a:lvl4pPr marL="1371088" algn="l" defTabSz="457029" rtl="0" eaLnBrk="1" latinLnBrk="0" hangingPunct="1">
              <a:defRPr sz="1800" kern="1200">
                <a:solidFill>
                  <a:schemeClr val="tx1"/>
                </a:solidFill>
                <a:latin typeface="+mn-lt"/>
                <a:ea typeface="+mn-ea"/>
                <a:cs typeface="+mn-cs"/>
              </a:defRPr>
            </a:lvl4pPr>
            <a:lvl5pPr marL="1828118" algn="l" defTabSz="457029" rtl="0" eaLnBrk="1" latinLnBrk="0" hangingPunct="1">
              <a:defRPr sz="1800" kern="1200">
                <a:solidFill>
                  <a:schemeClr val="tx1"/>
                </a:solidFill>
                <a:latin typeface="+mn-lt"/>
                <a:ea typeface="+mn-ea"/>
                <a:cs typeface="+mn-cs"/>
              </a:defRPr>
            </a:lvl5pPr>
            <a:lvl6pPr marL="2285147" algn="l" defTabSz="457029" rtl="0" eaLnBrk="1" latinLnBrk="0" hangingPunct="1">
              <a:defRPr sz="1800" kern="1200">
                <a:solidFill>
                  <a:schemeClr val="tx1"/>
                </a:solidFill>
                <a:latin typeface="+mn-lt"/>
                <a:ea typeface="+mn-ea"/>
                <a:cs typeface="+mn-cs"/>
              </a:defRPr>
            </a:lvl6pPr>
            <a:lvl7pPr marL="2742177" algn="l" defTabSz="457029" rtl="0" eaLnBrk="1" latinLnBrk="0" hangingPunct="1">
              <a:defRPr sz="1800" kern="1200">
                <a:solidFill>
                  <a:schemeClr val="tx1"/>
                </a:solidFill>
                <a:latin typeface="+mn-lt"/>
                <a:ea typeface="+mn-ea"/>
                <a:cs typeface="+mn-cs"/>
              </a:defRPr>
            </a:lvl7pPr>
            <a:lvl8pPr marL="3199208" algn="l" defTabSz="457029" rtl="0" eaLnBrk="1" latinLnBrk="0" hangingPunct="1">
              <a:defRPr sz="1800" kern="1200">
                <a:solidFill>
                  <a:schemeClr val="tx1"/>
                </a:solidFill>
                <a:latin typeface="+mn-lt"/>
                <a:ea typeface="+mn-ea"/>
                <a:cs typeface="+mn-cs"/>
              </a:defRPr>
            </a:lvl8pPr>
            <a:lvl9pPr marL="3656236" algn="l" defTabSz="457029" rtl="0" eaLnBrk="1" latinLnBrk="0" hangingPunct="1">
              <a:defRPr sz="1800" kern="1200">
                <a:solidFill>
                  <a:schemeClr val="tx1"/>
                </a:solidFill>
                <a:latin typeface="+mn-lt"/>
                <a:ea typeface="+mn-ea"/>
                <a:cs typeface="+mn-cs"/>
              </a:defRPr>
            </a:lvl9pPr>
          </a:lstStyle>
          <a:p>
            <a:pPr algn="ctr">
              <a:lnSpc>
                <a:spcPts val="1600"/>
              </a:lnSpc>
            </a:pPr>
            <a:r>
              <a:rPr lang="en-GB" sz="1400" b="1" dirty="0">
                <a:solidFill>
                  <a:srgbClr val="000000"/>
                </a:solidFill>
                <a:latin typeface="United Curriculum" pitchFamily="2" charset="0"/>
                <a:ea typeface="Roboto" panose="02000000000000000000" pitchFamily="2" charset="0"/>
                <a:cs typeface="Calibri" panose="020F0502020204030204" pitchFamily="34" charset="0"/>
              </a:rPr>
              <a:t>900</a:t>
            </a:r>
          </a:p>
        </p:txBody>
      </p:sp>
      <p:sp>
        <p:nvSpPr>
          <p:cNvPr id="54" name="TextBox 19">
            <a:extLst>
              <a:ext uri="{FF2B5EF4-FFF2-40B4-BE49-F238E27FC236}">
                <a16:creationId xmlns:a16="http://schemas.microsoft.com/office/drawing/2014/main" id="{BDAFD018-196F-4407-A190-4C580A9BAEAE}"/>
              </a:ext>
            </a:extLst>
          </p:cNvPr>
          <p:cNvSpPr txBox="1"/>
          <p:nvPr/>
        </p:nvSpPr>
        <p:spPr>
          <a:xfrm>
            <a:off x="8980331" y="2698204"/>
            <a:ext cx="569387" cy="297517"/>
          </a:xfrm>
          <a:prstGeom prst="rect">
            <a:avLst/>
          </a:prstGeom>
          <a:noFill/>
        </p:spPr>
        <p:txBody>
          <a:bodyPr wrap="none" rtlCol="0">
            <a:spAutoFit/>
          </a:bodyPr>
          <a:lstStyle>
            <a:defPPr>
              <a:defRPr lang="en-US"/>
            </a:defPPr>
            <a:lvl1pPr marL="0" algn="l" defTabSz="457029" rtl="0" eaLnBrk="1" latinLnBrk="0" hangingPunct="1">
              <a:defRPr sz="1800" kern="1200">
                <a:solidFill>
                  <a:schemeClr val="tx1"/>
                </a:solidFill>
                <a:latin typeface="+mn-lt"/>
                <a:ea typeface="+mn-ea"/>
                <a:cs typeface="+mn-cs"/>
              </a:defRPr>
            </a:lvl1pPr>
            <a:lvl2pPr marL="457029" algn="l" defTabSz="457029" rtl="0" eaLnBrk="1" latinLnBrk="0" hangingPunct="1">
              <a:defRPr sz="1800" kern="1200">
                <a:solidFill>
                  <a:schemeClr val="tx1"/>
                </a:solidFill>
                <a:latin typeface="+mn-lt"/>
                <a:ea typeface="+mn-ea"/>
                <a:cs typeface="+mn-cs"/>
              </a:defRPr>
            </a:lvl2pPr>
            <a:lvl3pPr marL="914059" algn="l" defTabSz="457029" rtl="0" eaLnBrk="1" latinLnBrk="0" hangingPunct="1">
              <a:defRPr sz="1800" kern="1200">
                <a:solidFill>
                  <a:schemeClr val="tx1"/>
                </a:solidFill>
                <a:latin typeface="+mn-lt"/>
                <a:ea typeface="+mn-ea"/>
                <a:cs typeface="+mn-cs"/>
              </a:defRPr>
            </a:lvl3pPr>
            <a:lvl4pPr marL="1371088" algn="l" defTabSz="457029" rtl="0" eaLnBrk="1" latinLnBrk="0" hangingPunct="1">
              <a:defRPr sz="1800" kern="1200">
                <a:solidFill>
                  <a:schemeClr val="tx1"/>
                </a:solidFill>
                <a:latin typeface="+mn-lt"/>
                <a:ea typeface="+mn-ea"/>
                <a:cs typeface="+mn-cs"/>
              </a:defRPr>
            </a:lvl4pPr>
            <a:lvl5pPr marL="1828118" algn="l" defTabSz="457029" rtl="0" eaLnBrk="1" latinLnBrk="0" hangingPunct="1">
              <a:defRPr sz="1800" kern="1200">
                <a:solidFill>
                  <a:schemeClr val="tx1"/>
                </a:solidFill>
                <a:latin typeface="+mn-lt"/>
                <a:ea typeface="+mn-ea"/>
                <a:cs typeface="+mn-cs"/>
              </a:defRPr>
            </a:lvl5pPr>
            <a:lvl6pPr marL="2285147" algn="l" defTabSz="457029" rtl="0" eaLnBrk="1" latinLnBrk="0" hangingPunct="1">
              <a:defRPr sz="1800" kern="1200">
                <a:solidFill>
                  <a:schemeClr val="tx1"/>
                </a:solidFill>
                <a:latin typeface="+mn-lt"/>
                <a:ea typeface="+mn-ea"/>
                <a:cs typeface="+mn-cs"/>
              </a:defRPr>
            </a:lvl6pPr>
            <a:lvl7pPr marL="2742177" algn="l" defTabSz="457029" rtl="0" eaLnBrk="1" latinLnBrk="0" hangingPunct="1">
              <a:defRPr sz="1800" kern="1200">
                <a:solidFill>
                  <a:schemeClr val="tx1"/>
                </a:solidFill>
                <a:latin typeface="+mn-lt"/>
                <a:ea typeface="+mn-ea"/>
                <a:cs typeface="+mn-cs"/>
              </a:defRPr>
            </a:lvl7pPr>
            <a:lvl8pPr marL="3199208" algn="l" defTabSz="457029" rtl="0" eaLnBrk="1" latinLnBrk="0" hangingPunct="1">
              <a:defRPr sz="1800" kern="1200">
                <a:solidFill>
                  <a:schemeClr val="tx1"/>
                </a:solidFill>
                <a:latin typeface="+mn-lt"/>
                <a:ea typeface="+mn-ea"/>
                <a:cs typeface="+mn-cs"/>
              </a:defRPr>
            </a:lvl8pPr>
            <a:lvl9pPr marL="3656236" algn="l" defTabSz="457029" rtl="0" eaLnBrk="1" latinLnBrk="0" hangingPunct="1">
              <a:defRPr sz="1800" kern="1200">
                <a:solidFill>
                  <a:schemeClr val="tx1"/>
                </a:solidFill>
                <a:latin typeface="+mn-lt"/>
                <a:ea typeface="+mn-ea"/>
                <a:cs typeface="+mn-cs"/>
              </a:defRPr>
            </a:lvl9pPr>
          </a:lstStyle>
          <a:p>
            <a:pPr algn="ctr">
              <a:lnSpc>
                <a:spcPts val="1600"/>
              </a:lnSpc>
            </a:pPr>
            <a:r>
              <a:rPr lang="en-GB" sz="1400" b="1" dirty="0">
                <a:solidFill>
                  <a:srgbClr val="000000"/>
                </a:solidFill>
                <a:latin typeface="United Curriculum" pitchFamily="2" charset="0"/>
                <a:ea typeface="Roboto" panose="02000000000000000000" pitchFamily="2" charset="0"/>
                <a:cs typeface="Calibri" panose="020F0502020204030204" pitchFamily="34" charset="0"/>
              </a:rPr>
              <a:t>1100</a:t>
            </a:r>
          </a:p>
        </p:txBody>
      </p:sp>
      <p:cxnSp>
        <p:nvCxnSpPr>
          <p:cNvPr id="55" name="Straight Arrow Connector 54">
            <a:extLst>
              <a:ext uri="{FF2B5EF4-FFF2-40B4-BE49-F238E27FC236}">
                <a16:creationId xmlns:a16="http://schemas.microsoft.com/office/drawing/2014/main" id="{5EA631E0-6D33-4058-AF3D-E03E0FF0CA7E}"/>
              </a:ext>
            </a:extLst>
          </p:cNvPr>
          <p:cNvCxnSpPr>
            <a:cxnSpLocks/>
          </p:cNvCxnSpPr>
          <p:nvPr/>
        </p:nvCxnSpPr>
        <p:spPr>
          <a:xfrm>
            <a:off x="5623713" y="2548349"/>
            <a:ext cx="0" cy="530999"/>
          </a:xfrm>
          <a:prstGeom prst="straightConnector1">
            <a:avLst/>
          </a:prstGeom>
          <a:noFill/>
          <a:ln w="38100" cap="flat" cmpd="sng" algn="ctr">
            <a:solidFill>
              <a:srgbClr val="C35993"/>
            </a:solidFill>
            <a:prstDash val="solid"/>
            <a:miter lim="800000"/>
            <a:tailEnd type="triangle"/>
          </a:ln>
          <a:effectLst/>
        </p:spPr>
      </p:cxnSp>
      <p:grpSp>
        <p:nvGrpSpPr>
          <p:cNvPr id="56" name="Group 55">
            <a:extLst>
              <a:ext uri="{FF2B5EF4-FFF2-40B4-BE49-F238E27FC236}">
                <a16:creationId xmlns:a16="http://schemas.microsoft.com/office/drawing/2014/main" id="{154334C4-81C5-4679-81F8-160375892392}"/>
              </a:ext>
            </a:extLst>
          </p:cNvPr>
          <p:cNvGrpSpPr/>
          <p:nvPr/>
        </p:nvGrpSpPr>
        <p:grpSpPr>
          <a:xfrm>
            <a:off x="2986219" y="2007382"/>
            <a:ext cx="1281546" cy="1081235"/>
            <a:chOff x="2443669" y="2974529"/>
            <a:chExt cx="1281546" cy="1081235"/>
          </a:xfrm>
        </p:grpSpPr>
        <p:sp>
          <p:nvSpPr>
            <p:cNvPr id="57" name="TextBox 56">
              <a:extLst>
                <a:ext uri="{FF2B5EF4-FFF2-40B4-BE49-F238E27FC236}">
                  <a16:creationId xmlns:a16="http://schemas.microsoft.com/office/drawing/2014/main" id="{CEC399E4-4A6F-4A2A-A029-1EB20CE7A9A6}"/>
                </a:ext>
              </a:extLst>
            </p:cNvPr>
            <p:cNvSpPr txBox="1"/>
            <p:nvPr/>
          </p:nvSpPr>
          <p:spPr>
            <a:xfrm>
              <a:off x="2443669" y="2974529"/>
              <a:ext cx="1281546" cy="577081"/>
            </a:xfrm>
            <a:prstGeom prst="rect">
              <a:avLst/>
            </a:prstGeom>
            <a:noFill/>
          </p:spPr>
          <p:txBody>
            <a:bodyPr wrap="square" rtlCol="0">
              <a:spAutoFit/>
            </a:bodyPr>
            <a:lstStyle/>
            <a:p>
              <a:r>
                <a:rPr lang="en-GB" sz="1050" dirty="0">
                  <a:solidFill>
                    <a:srgbClr val="8262A6"/>
                  </a:solidFill>
                  <a:latin typeface="United Curriculum" pitchFamily="2" charset="0"/>
                </a:rPr>
                <a:t>Anglo-Saxon king at Sutton Hoo was buried</a:t>
              </a:r>
            </a:p>
          </p:txBody>
        </p:sp>
        <p:cxnSp>
          <p:nvCxnSpPr>
            <p:cNvPr id="58" name="Straight Arrow Connector 57">
              <a:extLst>
                <a:ext uri="{FF2B5EF4-FFF2-40B4-BE49-F238E27FC236}">
                  <a16:creationId xmlns:a16="http://schemas.microsoft.com/office/drawing/2014/main" id="{B1E35CB4-AED7-40D7-9F82-56A6EA9B78DB}"/>
                </a:ext>
              </a:extLst>
            </p:cNvPr>
            <p:cNvCxnSpPr>
              <a:cxnSpLocks/>
            </p:cNvCxnSpPr>
            <p:nvPr/>
          </p:nvCxnSpPr>
          <p:spPr>
            <a:xfrm>
              <a:off x="3054997" y="3515496"/>
              <a:ext cx="0" cy="540268"/>
            </a:xfrm>
            <a:prstGeom prst="straightConnector1">
              <a:avLst/>
            </a:prstGeom>
            <a:noFill/>
            <a:ln w="38100" cap="flat" cmpd="sng" algn="ctr">
              <a:solidFill>
                <a:srgbClr val="8262A6"/>
              </a:solidFill>
              <a:prstDash val="solid"/>
              <a:miter lim="800000"/>
              <a:tailEnd type="triangle"/>
            </a:ln>
            <a:effectLst/>
          </p:spPr>
        </p:cxnSp>
      </p:grpSp>
      <p:sp>
        <p:nvSpPr>
          <p:cNvPr id="59" name="TextBox 58">
            <a:extLst>
              <a:ext uri="{FF2B5EF4-FFF2-40B4-BE49-F238E27FC236}">
                <a16:creationId xmlns:a16="http://schemas.microsoft.com/office/drawing/2014/main" id="{9D0B63C8-D756-47C3-AF6C-D5816DB1EF83}"/>
              </a:ext>
            </a:extLst>
          </p:cNvPr>
          <p:cNvSpPr txBox="1"/>
          <p:nvPr/>
        </p:nvSpPr>
        <p:spPr>
          <a:xfrm>
            <a:off x="4678858" y="2168965"/>
            <a:ext cx="1394000" cy="415498"/>
          </a:xfrm>
          <a:prstGeom prst="rect">
            <a:avLst/>
          </a:prstGeom>
          <a:noFill/>
        </p:spPr>
        <p:txBody>
          <a:bodyPr wrap="square" rtlCol="0">
            <a:spAutoFit/>
          </a:bodyPr>
          <a:lstStyle/>
          <a:p>
            <a:r>
              <a:rPr lang="en-GB" sz="1050" b="1" dirty="0">
                <a:solidFill>
                  <a:srgbClr val="C35993"/>
                </a:solidFill>
                <a:latin typeface="United Curriculum" pitchFamily="2" charset="0"/>
              </a:rPr>
              <a:t>793</a:t>
            </a:r>
          </a:p>
          <a:p>
            <a:r>
              <a:rPr lang="en-GB" sz="1050" dirty="0">
                <a:solidFill>
                  <a:srgbClr val="C35993"/>
                </a:solidFill>
                <a:latin typeface="United Curriculum" pitchFamily="2" charset="0"/>
              </a:rPr>
              <a:t>Raid on Lindisfarne</a:t>
            </a:r>
          </a:p>
        </p:txBody>
      </p:sp>
      <p:cxnSp>
        <p:nvCxnSpPr>
          <p:cNvPr id="60" name="Straight Arrow Connector 59">
            <a:extLst>
              <a:ext uri="{FF2B5EF4-FFF2-40B4-BE49-F238E27FC236}">
                <a16:creationId xmlns:a16="http://schemas.microsoft.com/office/drawing/2014/main" id="{A99B05DC-0A99-4AAC-ACB0-A59B922604C8}"/>
              </a:ext>
            </a:extLst>
          </p:cNvPr>
          <p:cNvCxnSpPr>
            <a:cxnSpLocks/>
          </p:cNvCxnSpPr>
          <p:nvPr/>
        </p:nvCxnSpPr>
        <p:spPr>
          <a:xfrm>
            <a:off x="6309445" y="2364487"/>
            <a:ext cx="0" cy="722805"/>
          </a:xfrm>
          <a:prstGeom prst="straightConnector1">
            <a:avLst/>
          </a:prstGeom>
          <a:noFill/>
          <a:ln w="38100" cap="flat" cmpd="sng" algn="ctr">
            <a:solidFill>
              <a:srgbClr val="3E9C64"/>
            </a:solidFill>
            <a:prstDash val="solid"/>
            <a:miter lim="800000"/>
            <a:tailEnd type="triangle"/>
          </a:ln>
          <a:effectLst/>
        </p:spPr>
      </p:cxnSp>
      <p:cxnSp>
        <p:nvCxnSpPr>
          <p:cNvPr id="61" name="Straight Arrow Connector 60">
            <a:extLst>
              <a:ext uri="{FF2B5EF4-FFF2-40B4-BE49-F238E27FC236}">
                <a16:creationId xmlns:a16="http://schemas.microsoft.com/office/drawing/2014/main" id="{F112FBB1-8F90-48A8-99A7-0477D9AA3086}"/>
              </a:ext>
            </a:extLst>
          </p:cNvPr>
          <p:cNvCxnSpPr>
            <a:cxnSpLocks/>
          </p:cNvCxnSpPr>
          <p:nvPr/>
        </p:nvCxnSpPr>
        <p:spPr>
          <a:xfrm>
            <a:off x="6472603" y="1901013"/>
            <a:ext cx="0" cy="1178335"/>
          </a:xfrm>
          <a:prstGeom prst="straightConnector1">
            <a:avLst/>
          </a:prstGeom>
          <a:noFill/>
          <a:ln w="38100" cap="flat" cmpd="sng" algn="ctr">
            <a:solidFill>
              <a:srgbClr val="D17E3F"/>
            </a:solidFill>
            <a:prstDash val="solid"/>
            <a:miter lim="800000"/>
            <a:tailEnd type="triangle"/>
          </a:ln>
          <a:effectLst/>
        </p:spPr>
      </p:cxnSp>
      <p:sp>
        <p:nvSpPr>
          <p:cNvPr id="62" name="Text Placeholder 5">
            <a:extLst>
              <a:ext uri="{FF2B5EF4-FFF2-40B4-BE49-F238E27FC236}">
                <a16:creationId xmlns:a16="http://schemas.microsoft.com/office/drawing/2014/main" id="{5B575A14-BCD3-453C-B7DF-EC290E1422CF}"/>
              </a:ext>
            </a:extLst>
          </p:cNvPr>
          <p:cNvSpPr txBox="1">
            <a:spLocks/>
          </p:cNvSpPr>
          <p:nvPr/>
        </p:nvSpPr>
        <p:spPr>
          <a:xfrm>
            <a:off x="5518566" y="1462559"/>
            <a:ext cx="1394000" cy="415498"/>
          </a:xfrm>
          <a:prstGeom prst="rect">
            <a:avLst/>
          </a:prstGeom>
        </p:spPr>
        <p:txBody>
          <a:bodyPr vert="horz" lIns="91440" tIns="45720" rIns="91440" bIns="45720" rtlCol="0" anchor="t">
            <a:noAutofit/>
          </a:bodyPr>
          <a:lstStyle>
            <a:lvl1pPr marL="0" indent="0" algn="l" defTabSz="914378" rtl="0" eaLnBrk="1" latinLnBrk="0" hangingPunct="1">
              <a:lnSpc>
                <a:spcPts val="2400"/>
              </a:lnSpc>
              <a:spcBef>
                <a:spcPts val="0"/>
              </a:spcBef>
              <a:buFont typeface="Arial" panose="020B0604020202020204" pitchFamily="34" charset="0"/>
              <a:buNone/>
              <a:defRPr sz="1800" b="0" kern="100" spc="0" baseline="0">
                <a:solidFill>
                  <a:schemeClr val="tx1"/>
                </a:solidFill>
                <a:latin typeface="ABeeZee" panose="02000000000000000000" pitchFamily="2" charset="0"/>
                <a:ea typeface="+mn-ea"/>
                <a:cs typeface="+mn-cs"/>
              </a:defRPr>
            </a:lvl1pPr>
            <a:lvl2pPr marL="685783" indent="-228594" algn="l" defTabSz="91437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2" indent="-228594" algn="l" defTabSz="91437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8"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5"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1" i="0" u="none" strike="noStrike" kern="100" cap="none" spc="0" normalizeH="0" baseline="0" noProof="0" dirty="0">
                <a:ln>
                  <a:noFill/>
                </a:ln>
                <a:solidFill>
                  <a:srgbClr val="D17E3F"/>
                </a:solidFill>
                <a:effectLst/>
                <a:uLnTx/>
                <a:uFillTx/>
                <a:latin typeface="United Curriculum" pitchFamily="2" charset="0"/>
                <a:ea typeface="+mn-ea"/>
                <a:cs typeface="+mn-cs"/>
              </a:rPr>
              <a:t>865</a:t>
            </a: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00" cap="none" spc="0" normalizeH="0" baseline="0" noProof="0" dirty="0">
                <a:ln>
                  <a:noFill/>
                </a:ln>
                <a:solidFill>
                  <a:srgbClr val="D17E3F"/>
                </a:solidFill>
                <a:effectLst/>
                <a:uLnTx/>
                <a:uFillTx/>
                <a:latin typeface="United Curriculum" pitchFamily="2" charset="0"/>
                <a:ea typeface="+mn-ea"/>
                <a:cs typeface="+mn-cs"/>
              </a:rPr>
              <a:t>Great Heathen Army arrived</a:t>
            </a:r>
          </a:p>
        </p:txBody>
      </p:sp>
      <p:cxnSp>
        <p:nvCxnSpPr>
          <p:cNvPr id="63" name="Straight Arrow Connector 62">
            <a:extLst>
              <a:ext uri="{FF2B5EF4-FFF2-40B4-BE49-F238E27FC236}">
                <a16:creationId xmlns:a16="http://schemas.microsoft.com/office/drawing/2014/main" id="{15D44652-2069-45A1-B348-A5F35BE943AF}"/>
              </a:ext>
            </a:extLst>
          </p:cNvPr>
          <p:cNvCxnSpPr>
            <a:cxnSpLocks/>
          </p:cNvCxnSpPr>
          <p:nvPr/>
        </p:nvCxnSpPr>
        <p:spPr>
          <a:xfrm>
            <a:off x="6649863" y="891688"/>
            <a:ext cx="0" cy="2195604"/>
          </a:xfrm>
          <a:prstGeom prst="straightConnector1">
            <a:avLst/>
          </a:prstGeom>
          <a:noFill/>
          <a:ln w="38100" cap="flat" cmpd="sng" algn="ctr">
            <a:solidFill>
              <a:srgbClr val="4E83BE"/>
            </a:solidFill>
            <a:prstDash val="solid"/>
            <a:miter lim="800000"/>
            <a:tailEnd type="triangle"/>
          </a:ln>
          <a:effectLst/>
        </p:spPr>
      </p:cxnSp>
      <p:sp>
        <p:nvSpPr>
          <p:cNvPr id="65" name="Text Placeholder 5">
            <a:extLst>
              <a:ext uri="{FF2B5EF4-FFF2-40B4-BE49-F238E27FC236}">
                <a16:creationId xmlns:a16="http://schemas.microsoft.com/office/drawing/2014/main" id="{69031BDB-CF23-4FC1-B42C-C9AF39D88D85}"/>
              </a:ext>
            </a:extLst>
          </p:cNvPr>
          <p:cNvSpPr txBox="1">
            <a:spLocks/>
          </p:cNvSpPr>
          <p:nvPr/>
        </p:nvSpPr>
        <p:spPr>
          <a:xfrm>
            <a:off x="5905613" y="1071802"/>
            <a:ext cx="1609144" cy="415498"/>
          </a:xfrm>
          <a:prstGeom prst="rect">
            <a:avLst/>
          </a:prstGeom>
        </p:spPr>
        <p:txBody>
          <a:bodyPr vert="horz" lIns="91440" tIns="45720" rIns="91440" bIns="45720" rtlCol="0" anchor="t">
            <a:noAutofit/>
          </a:bodyPr>
          <a:lstStyle>
            <a:lvl1pPr marL="0" indent="0" algn="l" defTabSz="914378" rtl="0" eaLnBrk="1" latinLnBrk="0" hangingPunct="1">
              <a:lnSpc>
                <a:spcPts val="2400"/>
              </a:lnSpc>
              <a:spcBef>
                <a:spcPts val="0"/>
              </a:spcBef>
              <a:buFont typeface="Arial" panose="020B0604020202020204" pitchFamily="34" charset="0"/>
              <a:buNone/>
              <a:defRPr sz="1800" b="0" kern="100" spc="0" baseline="0">
                <a:solidFill>
                  <a:schemeClr val="tx1"/>
                </a:solidFill>
                <a:latin typeface="ABeeZee" panose="02000000000000000000" pitchFamily="2" charset="0"/>
                <a:ea typeface="+mn-ea"/>
                <a:cs typeface="+mn-cs"/>
              </a:defRPr>
            </a:lvl1pPr>
            <a:lvl2pPr marL="685783" indent="-228594" algn="l" defTabSz="91437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2" indent="-228594" algn="l" defTabSz="91437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8"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5"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1" i="0" u="none" strike="noStrike" kern="100" cap="none" spc="0" normalizeH="0" baseline="0" noProof="0" dirty="0">
                <a:ln>
                  <a:noFill/>
                </a:ln>
                <a:solidFill>
                  <a:srgbClr val="4E83BE"/>
                </a:solidFill>
                <a:effectLst/>
                <a:uLnTx/>
                <a:uFillTx/>
                <a:latin typeface="United Curriculum" pitchFamily="2" charset="0"/>
                <a:ea typeface="+mn-ea"/>
                <a:cs typeface="+mn-cs"/>
              </a:rPr>
              <a:t>878</a:t>
            </a: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00" cap="none" spc="0" normalizeH="0" baseline="0" noProof="0" dirty="0">
                <a:ln>
                  <a:noFill/>
                </a:ln>
                <a:solidFill>
                  <a:srgbClr val="4E83BE"/>
                </a:solidFill>
                <a:effectLst/>
                <a:highlight>
                  <a:srgbClr val="FFFFFF"/>
                </a:highlight>
                <a:uLnTx/>
                <a:uFillTx/>
                <a:latin typeface="United Curriculum" pitchFamily="2" charset="0"/>
                <a:ea typeface="+mn-ea"/>
                <a:cs typeface="+mn-cs"/>
              </a:rPr>
              <a:t>Danelaw established</a:t>
            </a:r>
          </a:p>
        </p:txBody>
      </p:sp>
      <p:sp>
        <p:nvSpPr>
          <p:cNvPr id="70" name="TextBox 69">
            <a:extLst>
              <a:ext uri="{FF2B5EF4-FFF2-40B4-BE49-F238E27FC236}">
                <a16:creationId xmlns:a16="http://schemas.microsoft.com/office/drawing/2014/main" id="{DC21D039-7488-47D4-B692-270C8F1195D4}"/>
              </a:ext>
            </a:extLst>
          </p:cNvPr>
          <p:cNvSpPr txBox="1"/>
          <p:nvPr/>
        </p:nvSpPr>
        <p:spPr>
          <a:xfrm>
            <a:off x="7636654" y="716911"/>
            <a:ext cx="645930" cy="215444"/>
          </a:xfrm>
          <a:prstGeom prst="rect">
            <a:avLst/>
          </a:prstGeom>
          <a:noFill/>
        </p:spPr>
        <p:txBody>
          <a:bodyPr wrap="square" rtlCol="0">
            <a:spAutoFit/>
          </a:bodyPr>
          <a:lstStyle/>
          <a:p>
            <a:pPr algn="ctr">
              <a:spcAft>
                <a:spcPts val="600"/>
              </a:spcAft>
            </a:pPr>
            <a:r>
              <a:rPr lang="en-US" sz="800" b="1" dirty="0">
                <a:solidFill>
                  <a:srgbClr val="4E83BE">
                    <a:lumMod val="50000"/>
                  </a:srgbClr>
                </a:solidFill>
                <a:latin typeface="United Curriculum" pitchFamily="2" charset="0"/>
                <a:cs typeface="Calibri" panose="020F0502020204030204" pitchFamily="34" charset="0"/>
              </a:rPr>
              <a:t>England</a:t>
            </a:r>
          </a:p>
        </p:txBody>
      </p:sp>
      <p:cxnSp>
        <p:nvCxnSpPr>
          <p:cNvPr id="71" name="Straight Arrow Connector 70">
            <a:extLst>
              <a:ext uri="{FF2B5EF4-FFF2-40B4-BE49-F238E27FC236}">
                <a16:creationId xmlns:a16="http://schemas.microsoft.com/office/drawing/2014/main" id="{3F0E6ADD-FA11-4EC0-979B-193751FB7B23}"/>
              </a:ext>
            </a:extLst>
          </p:cNvPr>
          <p:cNvCxnSpPr>
            <a:cxnSpLocks/>
          </p:cNvCxnSpPr>
          <p:nvPr/>
        </p:nvCxnSpPr>
        <p:spPr>
          <a:xfrm>
            <a:off x="8265975" y="2235209"/>
            <a:ext cx="0" cy="852083"/>
          </a:xfrm>
          <a:prstGeom prst="straightConnector1">
            <a:avLst/>
          </a:prstGeom>
          <a:noFill/>
          <a:ln w="38100" cap="flat" cmpd="sng" algn="ctr">
            <a:solidFill>
              <a:srgbClr val="C35993"/>
            </a:solidFill>
            <a:prstDash val="solid"/>
            <a:miter lim="800000"/>
            <a:tailEnd type="triangle"/>
          </a:ln>
          <a:effectLst/>
        </p:spPr>
      </p:cxnSp>
      <p:sp>
        <p:nvSpPr>
          <p:cNvPr id="72" name="Text Placeholder 5">
            <a:extLst>
              <a:ext uri="{FF2B5EF4-FFF2-40B4-BE49-F238E27FC236}">
                <a16:creationId xmlns:a16="http://schemas.microsoft.com/office/drawing/2014/main" id="{BEFE2AB6-82D7-40D0-BCB9-D3FCC5D8D2D8}"/>
              </a:ext>
            </a:extLst>
          </p:cNvPr>
          <p:cNvSpPr txBox="1">
            <a:spLocks/>
          </p:cNvSpPr>
          <p:nvPr/>
        </p:nvSpPr>
        <p:spPr>
          <a:xfrm>
            <a:off x="8110879" y="1384479"/>
            <a:ext cx="1593775" cy="716525"/>
          </a:xfrm>
          <a:prstGeom prst="rect">
            <a:avLst/>
          </a:prstGeom>
        </p:spPr>
        <p:txBody>
          <a:bodyPr vert="horz" lIns="91440" tIns="45720" rIns="91440" bIns="45720" rtlCol="0" anchor="t">
            <a:noAutofit/>
          </a:bodyPr>
          <a:lstStyle>
            <a:lvl1pPr marL="0" indent="0" algn="l" defTabSz="914378" rtl="0" eaLnBrk="1" latinLnBrk="0" hangingPunct="1">
              <a:lnSpc>
                <a:spcPts val="2400"/>
              </a:lnSpc>
              <a:spcBef>
                <a:spcPts val="0"/>
              </a:spcBef>
              <a:buFont typeface="Arial" panose="020B0604020202020204" pitchFamily="34" charset="0"/>
              <a:buNone/>
              <a:defRPr sz="1800" b="0" kern="100" spc="0" baseline="0">
                <a:solidFill>
                  <a:schemeClr val="tx1"/>
                </a:solidFill>
                <a:latin typeface="ABeeZee" panose="02000000000000000000" pitchFamily="2" charset="0"/>
                <a:ea typeface="+mn-ea"/>
                <a:cs typeface="+mn-cs"/>
              </a:defRPr>
            </a:lvl1pPr>
            <a:lvl2pPr marL="685783" indent="-228594" algn="l" defTabSz="91437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2" indent="-228594" algn="l" defTabSz="91437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8"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5"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1" i="0" u="none" strike="noStrike" kern="100" cap="none" spc="0" normalizeH="0" baseline="0" noProof="0" dirty="0">
                <a:ln>
                  <a:noFill/>
                </a:ln>
                <a:solidFill>
                  <a:srgbClr val="C35993"/>
                </a:solidFill>
                <a:effectLst/>
                <a:uLnTx/>
                <a:uFillTx/>
                <a:latin typeface="United Curriculum" pitchFamily="2" charset="0"/>
                <a:ea typeface="+mn-ea"/>
                <a:cs typeface="+mn-cs"/>
              </a:rPr>
              <a:t>1017</a:t>
            </a: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00" cap="none" spc="0" normalizeH="0" baseline="0" noProof="0" dirty="0">
                <a:ln>
                  <a:noFill/>
                </a:ln>
                <a:solidFill>
                  <a:srgbClr val="C35993"/>
                </a:solidFill>
                <a:effectLst/>
                <a:uLnTx/>
                <a:uFillTx/>
                <a:latin typeface="United Curriculum" pitchFamily="2" charset="0"/>
                <a:ea typeface="+mn-ea"/>
                <a:cs typeface="+mn-cs"/>
              </a:rPr>
              <a:t>Cnut becomes the first of three Viking kings of England who ruled until 1042.</a:t>
            </a:r>
          </a:p>
        </p:txBody>
      </p:sp>
      <p:pic>
        <p:nvPicPr>
          <p:cNvPr id="73" name="Graphic 72" descr="Crown with solid fill">
            <a:extLst>
              <a:ext uri="{FF2B5EF4-FFF2-40B4-BE49-F238E27FC236}">
                <a16:creationId xmlns:a16="http://schemas.microsoft.com/office/drawing/2014/main" id="{166F163C-28F0-436D-8F81-E4C413D702F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162374" y="1089215"/>
            <a:ext cx="366460" cy="366460"/>
          </a:xfrm>
          <a:prstGeom prst="rect">
            <a:avLst/>
          </a:prstGeom>
        </p:spPr>
      </p:pic>
      <p:pic>
        <p:nvPicPr>
          <p:cNvPr id="74" name="Graphic 73" descr="Sword with solid fill">
            <a:extLst>
              <a:ext uri="{FF2B5EF4-FFF2-40B4-BE49-F238E27FC236}">
                <a16:creationId xmlns:a16="http://schemas.microsoft.com/office/drawing/2014/main" id="{B504F838-B585-416F-883B-BB011A6C518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569391" y="1214782"/>
            <a:ext cx="287554" cy="287554"/>
          </a:xfrm>
          <a:prstGeom prst="rect">
            <a:avLst/>
          </a:prstGeom>
        </p:spPr>
      </p:pic>
      <p:pic>
        <p:nvPicPr>
          <p:cNvPr id="75" name="Graphic 74" descr="Home with solid fill">
            <a:extLst>
              <a:ext uri="{FF2B5EF4-FFF2-40B4-BE49-F238E27FC236}">
                <a16:creationId xmlns:a16="http://schemas.microsoft.com/office/drawing/2014/main" id="{F066821D-863E-473A-8464-0D1A8063DFC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153720" y="1491513"/>
            <a:ext cx="366460" cy="366460"/>
          </a:xfrm>
          <a:prstGeom prst="rect">
            <a:avLst/>
          </a:prstGeom>
        </p:spPr>
      </p:pic>
      <p:pic>
        <p:nvPicPr>
          <p:cNvPr id="76" name="Graphic 75" descr="Treasure chest with solid fill">
            <a:extLst>
              <a:ext uri="{FF2B5EF4-FFF2-40B4-BE49-F238E27FC236}">
                <a16:creationId xmlns:a16="http://schemas.microsoft.com/office/drawing/2014/main" id="{D07A597D-7037-43F2-94F3-07328891FA1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719472" y="1901013"/>
            <a:ext cx="366460" cy="366460"/>
          </a:xfrm>
          <a:prstGeom prst="rect">
            <a:avLst/>
          </a:prstGeom>
        </p:spPr>
      </p:pic>
      <p:sp>
        <p:nvSpPr>
          <p:cNvPr id="78" name="Text Placeholder 5">
            <a:extLst>
              <a:ext uri="{FF2B5EF4-FFF2-40B4-BE49-F238E27FC236}">
                <a16:creationId xmlns:a16="http://schemas.microsoft.com/office/drawing/2014/main" id="{5DFEB7C7-7F1C-44EB-BD83-E69A61F3C6DA}"/>
              </a:ext>
            </a:extLst>
          </p:cNvPr>
          <p:cNvSpPr txBox="1">
            <a:spLocks/>
          </p:cNvSpPr>
          <p:nvPr/>
        </p:nvSpPr>
        <p:spPr>
          <a:xfrm>
            <a:off x="5131201" y="1810712"/>
            <a:ext cx="1394000" cy="415498"/>
          </a:xfrm>
          <a:prstGeom prst="rect">
            <a:avLst/>
          </a:prstGeom>
        </p:spPr>
        <p:txBody>
          <a:bodyPr vert="horz" lIns="91440" tIns="45720" rIns="91440" bIns="45720" rtlCol="0" anchor="t">
            <a:noAutofit/>
          </a:bodyPr>
          <a:lstStyle>
            <a:lvl1pPr marL="0" indent="0" algn="l" defTabSz="914378" rtl="0" eaLnBrk="1" latinLnBrk="0" hangingPunct="1">
              <a:lnSpc>
                <a:spcPts val="2400"/>
              </a:lnSpc>
              <a:spcBef>
                <a:spcPts val="0"/>
              </a:spcBef>
              <a:buFont typeface="Arial" panose="020B0604020202020204" pitchFamily="34" charset="0"/>
              <a:buNone/>
              <a:defRPr sz="1800" b="0" kern="100" spc="0" baseline="0">
                <a:solidFill>
                  <a:schemeClr val="tx1"/>
                </a:solidFill>
                <a:latin typeface="ABeeZee" panose="02000000000000000000" pitchFamily="2" charset="0"/>
                <a:ea typeface="+mn-ea"/>
                <a:cs typeface="+mn-cs"/>
              </a:defRPr>
            </a:lvl1pPr>
            <a:lvl2pPr marL="685783" indent="-228594" algn="l" defTabSz="91437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2" indent="-228594" algn="l" defTabSz="91437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8"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5"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1" i="0" u="none" strike="noStrike" kern="100" cap="none" spc="0" normalizeH="0" baseline="0" noProof="0" dirty="0">
                <a:ln>
                  <a:noFill/>
                </a:ln>
                <a:solidFill>
                  <a:srgbClr val="3E9C64"/>
                </a:solidFill>
                <a:effectLst/>
                <a:uLnTx/>
                <a:uFillTx/>
                <a:latin typeface="United Curriculum" pitchFamily="2" charset="0"/>
                <a:ea typeface="+mn-ea"/>
                <a:cs typeface="+mn-cs"/>
              </a:rPr>
              <a:t>850</a:t>
            </a: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00" cap="none" spc="0" normalizeH="0" baseline="0" noProof="0" dirty="0">
                <a:ln>
                  <a:noFill/>
                </a:ln>
                <a:solidFill>
                  <a:srgbClr val="3E9C64"/>
                </a:solidFill>
                <a:effectLst/>
                <a:uLnTx/>
                <a:uFillTx/>
                <a:latin typeface="United Curriculum" pitchFamily="2" charset="0"/>
                <a:ea typeface="+mn-ea"/>
                <a:cs typeface="+mn-cs"/>
              </a:rPr>
              <a:t>Vikings started to settle in England</a:t>
            </a:r>
          </a:p>
        </p:txBody>
      </p:sp>
      <p:sp>
        <p:nvSpPr>
          <p:cNvPr id="66" name="Text Placeholder 5">
            <a:extLst>
              <a:ext uri="{FF2B5EF4-FFF2-40B4-BE49-F238E27FC236}">
                <a16:creationId xmlns:a16="http://schemas.microsoft.com/office/drawing/2014/main" id="{26D645CB-3F49-4E9F-8554-6F4A28244E18}"/>
              </a:ext>
            </a:extLst>
          </p:cNvPr>
          <p:cNvSpPr txBox="1">
            <a:spLocks/>
          </p:cNvSpPr>
          <p:nvPr/>
        </p:nvSpPr>
        <p:spPr>
          <a:xfrm>
            <a:off x="6848431" y="1518840"/>
            <a:ext cx="1401897" cy="716525"/>
          </a:xfrm>
          <a:prstGeom prst="rect">
            <a:avLst/>
          </a:prstGeom>
        </p:spPr>
        <p:txBody>
          <a:bodyPr vert="horz" lIns="91440" tIns="45720" rIns="91440" bIns="45720" rtlCol="0" anchor="t">
            <a:noAutofit/>
          </a:bodyPr>
          <a:lstStyle>
            <a:lvl1pPr marL="0" indent="0" algn="l" defTabSz="914378" rtl="0" eaLnBrk="1" latinLnBrk="0" hangingPunct="1">
              <a:lnSpc>
                <a:spcPts val="2400"/>
              </a:lnSpc>
              <a:spcBef>
                <a:spcPts val="0"/>
              </a:spcBef>
              <a:buFont typeface="Arial" panose="020B0604020202020204" pitchFamily="34" charset="0"/>
              <a:buNone/>
              <a:defRPr sz="1800" b="0" kern="100" spc="0" baseline="0">
                <a:solidFill>
                  <a:schemeClr val="tx1"/>
                </a:solidFill>
                <a:latin typeface="ABeeZee" panose="02000000000000000000" pitchFamily="2" charset="0"/>
                <a:ea typeface="+mn-ea"/>
                <a:cs typeface="+mn-cs"/>
              </a:defRPr>
            </a:lvl1pPr>
            <a:lvl2pPr marL="685783" indent="-228594" algn="l" defTabSz="91437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2" indent="-228594" algn="l" defTabSz="91437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8"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5"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1" i="0" u="none" strike="noStrike" kern="100" cap="none" spc="0" normalizeH="0" baseline="0" noProof="0" dirty="0">
                <a:ln>
                  <a:noFill/>
                </a:ln>
                <a:solidFill>
                  <a:srgbClr val="8262A6"/>
                </a:solidFill>
                <a:effectLst/>
                <a:uLnTx/>
                <a:uFillTx/>
                <a:latin typeface="United Curriculum" pitchFamily="2" charset="0"/>
                <a:ea typeface="+mn-ea"/>
                <a:cs typeface="+mn-cs"/>
              </a:rPr>
              <a:t>954</a:t>
            </a: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00" cap="none" spc="0" normalizeH="0" baseline="0" noProof="0" dirty="0">
                <a:ln>
                  <a:noFill/>
                </a:ln>
                <a:solidFill>
                  <a:srgbClr val="8262A6"/>
                </a:solidFill>
                <a:effectLst/>
                <a:highlight>
                  <a:srgbClr val="FFFFFF"/>
                </a:highlight>
                <a:uLnTx/>
                <a:uFillTx/>
                <a:latin typeface="United Curriculum" pitchFamily="2" charset="0"/>
                <a:ea typeface="+mn-ea"/>
                <a:cs typeface="+mn-cs"/>
              </a:rPr>
              <a:t>Anglo-Saxons defeat the Vikings and Danelaw ends</a:t>
            </a:r>
          </a:p>
        </p:txBody>
      </p:sp>
      <p:sp>
        <p:nvSpPr>
          <p:cNvPr id="94" name="Rectangle 11">
            <a:extLst>
              <a:ext uri="{FF2B5EF4-FFF2-40B4-BE49-F238E27FC236}">
                <a16:creationId xmlns:a16="http://schemas.microsoft.com/office/drawing/2014/main" id="{40D42396-F59F-453F-97DE-16839C0DBC9C}"/>
              </a:ext>
            </a:extLst>
          </p:cNvPr>
          <p:cNvSpPr/>
          <p:nvPr/>
        </p:nvSpPr>
        <p:spPr>
          <a:xfrm>
            <a:off x="50424" y="930853"/>
            <a:ext cx="5320400" cy="275927"/>
          </a:xfrm>
          <a:custGeom>
            <a:avLst/>
            <a:gdLst>
              <a:gd name="connsiteX0" fmla="*/ 0 w 3253740"/>
              <a:gd name="connsiteY0" fmla="*/ 0 h 342900"/>
              <a:gd name="connsiteX1" fmla="*/ 3253740 w 3253740"/>
              <a:gd name="connsiteY1" fmla="*/ 0 h 342900"/>
              <a:gd name="connsiteX2" fmla="*/ 3253740 w 3253740"/>
              <a:gd name="connsiteY2" fmla="*/ 342900 h 342900"/>
              <a:gd name="connsiteX3" fmla="*/ 0 w 3253740"/>
              <a:gd name="connsiteY3" fmla="*/ 342900 h 342900"/>
              <a:gd name="connsiteX4" fmla="*/ 0 w 3253740"/>
              <a:gd name="connsiteY4" fmla="*/ 0 h 342900"/>
              <a:gd name="connsiteX0" fmla="*/ 0 w 3253740"/>
              <a:gd name="connsiteY0" fmla="*/ 0 h 342900"/>
              <a:gd name="connsiteX1" fmla="*/ 3218729 w 3253740"/>
              <a:gd name="connsiteY1" fmla="*/ 0 h 342900"/>
              <a:gd name="connsiteX2" fmla="*/ 3253740 w 3253740"/>
              <a:gd name="connsiteY2" fmla="*/ 342900 h 342900"/>
              <a:gd name="connsiteX3" fmla="*/ 0 w 3253740"/>
              <a:gd name="connsiteY3" fmla="*/ 342900 h 342900"/>
              <a:gd name="connsiteX4" fmla="*/ 0 w 3253740"/>
              <a:gd name="connsiteY4" fmla="*/ 0 h 342900"/>
              <a:gd name="connsiteX0" fmla="*/ 0 w 3253740"/>
              <a:gd name="connsiteY0" fmla="*/ 0 h 342900"/>
              <a:gd name="connsiteX1" fmla="*/ 3179600 w 3253740"/>
              <a:gd name="connsiteY1" fmla="*/ 0 h 342900"/>
              <a:gd name="connsiteX2" fmla="*/ 3253740 w 3253740"/>
              <a:gd name="connsiteY2" fmla="*/ 342900 h 342900"/>
              <a:gd name="connsiteX3" fmla="*/ 0 w 3253740"/>
              <a:gd name="connsiteY3" fmla="*/ 342900 h 342900"/>
              <a:gd name="connsiteX4" fmla="*/ 0 w 3253740"/>
              <a:gd name="connsiteY4" fmla="*/ 0 h 342900"/>
              <a:gd name="connsiteX0" fmla="*/ 0 w 3253740"/>
              <a:gd name="connsiteY0" fmla="*/ 0 h 342900"/>
              <a:gd name="connsiteX1" fmla="*/ 3198135 w 3253740"/>
              <a:gd name="connsiteY1" fmla="*/ 0 h 342900"/>
              <a:gd name="connsiteX2" fmla="*/ 3253740 w 3253740"/>
              <a:gd name="connsiteY2" fmla="*/ 342900 h 342900"/>
              <a:gd name="connsiteX3" fmla="*/ 0 w 3253740"/>
              <a:gd name="connsiteY3" fmla="*/ 342900 h 342900"/>
              <a:gd name="connsiteX4" fmla="*/ 0 w 3253740"/>
              <a:gd name="connsiteY4" fmla="*/ 0 h 342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3740" h="342900">
                <a:moveTo>
                  <a:pt x="0" y="0"/>
                </a:moveTo>
                <a:lnTo>
                  <a:pt x="3198135" y="0"/>
                </a:lnTo>
                <a:lnTo>
                  <a:pt x="3253740" y="342900"/>
                </a:lnTo>
                <a:lnTo>
                  <a:pt x="0" y="342900"/>
                </a:lnTo>
                <a:lnTo>
                  <a:pt x="0" y="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144145">
              <a:lnSpc>
                <a:spcPts val="1800"/>
              </a:lnSpc>
              <a:spcAft>
                <a:spcPts val="800"/>
              </a:spcAft>
            </a:pPr>
            <a:r>
              <a:rPr lang="en-US" sz="1600" b="1" dirty="0">
                <a:effectLst/>
                <a:latin typeface="United Curriculum" pitchFamily="2" charset="0"/>
                <a:ea typeface="Calibri" panose="020F0502020204030204" pitchFamily="34" charset="0"/>
                <a:cs typeface="Times New Roman" panose="02020603050405020304" pitchFamily="18" charset="0"/>
              </a:rPr>
              <a:t>Timeline of Vikings in England</a:t>
            </a:r>
            <a:endParaRPr lang="en-GB" sz="1050" dirty="0">
              <a:effectLst/>
              <a:ea typeface="Calibri" panose="020F0502020204030204" pitchFamily="34" charset="0"/>
              <a:cs typeface="Times New Roman" panose="02020603050405020304" pitchFamily="18" charset="0"/>
            </a:endParaRPr>
          </a:p>
        </p:txBody>
      </p:sp>
      <p:sp>
        <p:nvSpPr>
          <p:cNvPr id="95" name="Rectangle 11">
            <a:extLst>
              <a:ext uri="{FF2B5EF4-FFF2-40B4-BE49-F238E27FC236}">
                <a16:creationId xmlns:a16="http://schemas.microsoft.com/office/drawing/2014/main" id="{088541A5-6478-4665-A4D8-4C4A79181CC1}"/>
              </a:ext>
            </a:extLst>
          </p:cNvPr>
          <p:cNvSpPr/>
          <p:nvPr/>
        </p:nvSpPr>
        <p:spPr>
          <a:xfrm>
            <a:off x="50424" y="3326724"/>
            <a:ext cx="5320400" cy="275927"/>
          </a:xfrm>
          <a:custGeom>
            <a:avLst/>
            <a:gdLst>
              <a:gd name="connsiteX0" fmla="*/ 0 w 3253740"/>
              <a:gd name="connsiteY0" fmla="*/ 0 h 342900"/>
              <a:gd name="connsiteX1" fmla="*/ 3253740 w 3253740"/>
              <a:gd name="connsiteY1" fmla="*/ 0 h 342900"/>
              <a:gd name="connsiteX2" fmla="*/ 3253740 w 3253740"/>
              <a:gd name="connsiteY2" fmla="*/ 342900 h 342900"/>
              <a:gd name="connsiteX3" fmla="*/ 0 w 3253740"/>
              <a:gd name="connsiteY3" fmla="*/ 342900 h 342900"/>
              <a:gd name="connsiteX4" fmla="*/ 0 w 3253740"/>
              <a:gd name="connsiteY4" fmla="*/ 0 h 342900"/>
              <a:gd name="connsiteX0" fmla="*/ 0 w 3253740"/>
              <a:gd name="connsiteY0" fmla="*/ 0 h 342900"/>
              <a:gd name="connsiteX1" fmla="*/ 3218729 w 3253740"/>
              <a:gd name="connsiteY1" fmla="*/ 0 h 342900"/>
              <a:gd name="connsiteX2" fmla="*/ 3253740 w 3253740"/>
              <a:gd name="connsiteY2" fmla="*/ 342900 h 342900"/>
              <a:gd name="connsiteX3" fmla="*/ 0 w 3253740"/>
              <a:gd name="connsiteY3" fmla="*/ 342900 h 342900"/>
              <a:gd name="connsiteX4" fmla="*/ 0 w 3253740"/>
              <a:gd name="connsiteY4" fmla="*/ 0 h 342900"/>
              <a:gd name="connsiteX0" fmla="*/ 0 w 3253740"/>
              <a:gd name="connsiteY0" fmla="*/ 0 h 342900"/>
              <a:gd name="connsiteX1" fmla="*/ 3179600 w 3253740"/>
              <a:gd name="connsiteY1" fmla="*/ 0 h 342900"/>
              <a:gd name="connsiteX2" fmla="*/ 3253740 w 3253740"/>
              <a:gd name="connsiteY2" fmla="*/ 342900 h 342900"/>
              <a:gd name="connsiteX3" fmla="*/ 0 w 3253740"/>
              <a:gd name="connsiteY3" fmla="*/ 342900 h 342900"/>
              <a:gd name="connsiteX4" fmla="*/ 0 w 3253740"/>
              <a:gd name="connsiteY4" fmla="*/ 0 h 342900"/>
              <a:gd name="connsiteX0" fmla="*/ 0 w 3253740"/>
              <a:gd name="connsiteY0" fmla="*/ 0 h 342900"/>
              <a:gd name="connsiteX1" fmla="*/ 3198135 w 3253740"/>
              <a:gd name="connsiteY1" fmla="*/ 0 h 342900"/>
              <a:gd name="connsiteX2" fmla="*/ 3253740 w 3253740"/>
              <a:gd name="connsiteY2" fmla="*/ 342900 h 342900"/>
              <a:gd name="connsiteX3" fmla="*/ 0 w 3253740"/>
              <a:gd name="connsiteY3" fmla="*/ 342900 h 342900"/>
              <a:gd name="connsiteX4" fmla="*/ 0 w 3253740"/>
              <a:gd name="connsiteY4" fmla="*/ 0 h 342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3740" h="342900">
                <a:moveTo>
                  <a:pt x="0" y="0"/>
                </a:moveTo>
                <a:lnTo>
                  <a:pt x="3198135" y="0"/>
                </a:lnTo>
                <a:lnTo>
                  <a:pt x="3253740" y="342900"/>
                </a:lnTo>
                <a:lnTo>
                  <a:pt x="0" y="342900"/>
                </a:lnTo>
                <a:lnTo>
                  <a:pt x="0" y="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144145">
              <a:lnSpc>
                <a:spcPts val="1800"/>
              </a:lnSpc>
              <a:spcAft>
                <a:spcPts val="800"/>
              </a:spcAft>
            </a:pPr>
            <a:r>
              <a:rPr lang="en-US" sz="1600" b="1" dirty="0">
                <a:effectLst/>
                <a:latin typeface="United Curriculum" pitchFamily="2" charset="0"/>
                <a:ea typeface="Calibri" panose="020F0502020204030204" pitchFamily="34" charset="0"/>
                <a:cs typeface="Times New Roman" panose="02020603050405020304" pitchFamily="18" charset="0"/>
              </a:rPr>
              <a:t>Key knowledge</a:t>
            </a:r>
            <a:endParaRPr lang="en-GB" sz="1050" dirty="0">
              <a:effectLst/>
              <a:ea typeface="Calibri" panose="020F0502020204030204" pitchFamily="34" charset="0"/>
              <a:cs typeface="Times New Roman" panose="02020603050405020304" pitchFamily="18" charset="0"/>
            </a:endParaRPr>
          </a:p>
        </p:txBody>
      </p:sp>
      <p:sp>
        <p:nvSpPr>
          <p:cNvPr id="96" name="Rectangle 11">
            <a:extLst>
              <a:ext uri="{FF2B5EF4-FFF2-40B4-BE49-F238E27FC236}">
                <a16:creationId xmlns:a16="http://schemas.microsoft.com/office/drawing/2014/main" id="{A862EB77-F58D-4E38-8762-0084E75FD641}"/>
              </a:ext>
            </a:extLst>
          </p:cNvPr>
          <p:cNvSpPr/>
          <p:nvPr/>
        </p:nvSpPr>
        <p:spPr>
          <a:xfrm flipH="1">
            <a:off x="5466670" y="3326724"/>
            <a:ext cx="4390699" cy="275927"/>
          </a:xfrm>
          <a:custGeom>
            <a:avLst/>
            <a:gdLst>
              <a:gd name="connsiteX0" fmla="*/ 0 w 3253740"/>
              <a:gd name="connsiteY0" fmla="*/ 0 h 342900"/>
              <a:gd name="connsiteX1" fmla="*/ 3253740 w 3253740"/>
              <a:gd name="connsiteY1" fmla="*/ 0 h 342900"/>
              <a:gd name="connsiteX2" fmla="*/ 3253740 w 3253740"/>
              <a:gd name="connsiteY2" fmla="*/ 342900 h 342900"/>
              <a:gd name="connsiteX3" fmla="*/ 0 w 3253740"/>
              <a:gd name="connsiteY3" fmla="*/ 342900 h 342900"/>
              <a:gd name="connsiteX4" fmla="*/ 0 w 3253740"/>
              <a:gd name="connsiteY4" fmla="*/ 0 h 342900"/>
              <a:gd name="connsiteX0" fmla="*/ 0 w 3253740"/>
              <a:gd name="connsiteY0" fmla="*/ 0 h 342900"/>
              <a:gd name="connsiteX1" fmla="*/ 3218729 w 3253740"/>
              <a:gd name="connsiteY1" fmla="*/ 0 h 342900"/>
              <a:gd name="connsiteX2" fmla="*/ 3253740 w 3253740"/>
              <a:gd name="connsiteY2" fmla="*/ 342900 h 342900"/>
              <a:gd name="connsiteX3" fmla="*/ 0 w 3253740"/>
              <a:gd name="connsiteY3" fmla="*/ 342900 h 342900"/>
              <a:gd name="connsiteX4" fmla="*/ 0 w 3253740"/>
              <a:gd name="connsiteY4" fmla="*/ 0 h 342900"/>
              <a:gd name="connsiteX0" fmla="*/ 0 w 3253740"/>
              <a:gd name="connsiteY0" fmla="*/ 0 h 342900"/>
              <a:gd name="connsiteX1" fmla="*/ 3179600 w 3253740"/>
              <a:gd name="connsiteY1" fmla="*/ 0 h 342900"/>
              <a:gd name="connsiteX2" fmla="*/ 3253740 w 3253740"/>
              <a:gd name="connsiteY2" fmla="*/ 342900 h 342900"/>
              <a:gd name="connsiteX3" fmla="*/ 0 w 3253740"/>
              <a:gd name="connsiteY3" fmla="*/ 342900 h 342900"/>
              <a:gd name="connsiteX4" fmla="*/ 0 w 3253740"/>
              <a:gd name="connsiteY4" fmla="*/ 0 h 342900"/>
              <a:gd name="connsiteX0" fmla="*/ 0 w 3253740"/>
              <a:gd name="connsiteY0" fmla="*/ 0 h 342900"/>
              <a:gd name="connsiteX1" fmla="*/ 3198135 w 3253740"/>
              <a:gd name="connsiteY1" fmla="*/ 0 h 342900"/>
              <a:gd name="connsiteX2" fmla="*/ 3253740 w 3253740"/>
              <a:gd name="connsiteY2" fmla="*/ 342900 h 342900"/>
              <a:gd name="connsiteX3" fmla="*/ 0 w 3253740"/>
              <a:gd name="connsiteY3" fmla="*/ 342900 h 342900"/>
              <a:gd name="connsiteX4" fmla="*/ 0 w 3253740"/>
              <a:gd name="connsiteY4" fmla="*/ 0 h 342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3740" h="342900">
                <a:moveTo>
                  <a:pt x="0" y="0"/>
                </a:moveTo>
                <a:lnTo>
                  <a:pt x="3198135" y="0"/>
                </a:lnTo>
                <a:lnTo>
                  <a:pt x="3253740" y="342900"/>
                </a:lnTo>
                <a:lnTo>
                  <a:pt x="0" y="342900"/>
                </a:lnTo>
                <a:lnTo>
                  <a:pt x="0" y="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144145">
              <a:lnSpc>
                <a:spcPts val="1800"/>
              </a:lnSpc>
              <a:spcAft>
                <a:spcPts val="800"/>
              </a:spcAft>
            </a:pPr>
            <a:r>
              <a:rPr lang="en-US" sz="1600" b="1" dirty="0">
                <a:effectLst/>
                <a:latin typeface="United Curriculum" pitchFamily="2" charset="0"/>
                <a:ea typeface="Calibri" panose="020F0502020204030204" pitchFamily="34" charset="0"/>
                <a:cs typeface="Times New Roman" panose="02020603050405020304" pitchFamily="18" charset="0"/>
              </a:rPr>
              <a:t>Key vocabulary</a:t>
            </a:r>
            <a:endParaRPr lang="en-GB" sz="1050" dirty="0">
              <a:effectLst/>
              <a:ea typeface="Calibri" panose="020F0502020204030204" pitchFamily="34" charset="0"/>
              <a:cs typeface="Times New Roman" panose="02020603050405020304" pitchFamily="18" charset="0"/>
            </a:endParaRPr>
          </a:p>
        </p:txBody>
      </p:sp>
      <p:sp>
        <p:nvSpPr>
          <p:cNvPr id="97" name="Text Placeholder 2">
            <a:extLst>
              <a:ext uri="{FF2B5EF4-FFF2-40B4-BE49-F238E27FC236}">
                <a16:creationId xmlns:a16="http://schemas.microsoft.com/office/drawing/2014/main" id="{E6C8736F-AEAB-4645-9A94-AA169B5D90B1}"/>
              </a:ext>
            </a:extLst>
          </p:cNvPr>
          <p:cNvSpPr txBox="1">
            <a:spLocks/>
          </p:cNvSpPr>
          <p:nvPr/>
        </p:nvSpPr>
        <p:spPr>
          <a:xfrm>
            <a:off x="5370824" y="3552170"/>
            <a:ext cx="4486547" cy="2829854"/>
          </a:xfrm>
          <a:prstGeom prst="rect">
            <a:avLst/>
          </a:prstGeom>
        </p:spPr>
        <p:txBody>
          <a:bodyPr anchor="t"/>
          <a:lstStyle>
            <a:lvl1pPr marL="0" indent="0" algn="l" defTabSz="914400" rtl="0" eaLnBrk="1" latinLnBrk="0" hangingPunct="1">
              <a:lnSpc>
                <a:spcPts val="2000"/>
              </a:lnSpc>
              <a:spcBef>
                <a:spcPts val="0"/>
              </a:spcBef>
              <a:spcAft>
                <a:spcPts val="600"/>
              </a:spcAft>
              <a:buFont typeface="Arial" panose="020B0604020202020204" pitchFamily="34" charset="0"/>
              <a:buNone/>
              <a:defRPr sz="1050" b="0" kern="1200" spc="0" baseline="0">
                <a:solidFill>
                  <a:schemeClr val="tx1"/>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2000" indent="-72000">
              <a:lnSpc>
                <a:spcPct val="100000"/>
              </a:lnSpc>
              <a:spcAft>
                <a:spcPts val="200"/>
              </a:spcAft>
              <a:buFont typeface="Arial" panose="020B0604020202020204" pitchFamily="34" charset="0"/>
              <a:buChar char="•"/>
            </a:pPr>
            <a:r>
              <a:rPr lang="en-US" sz="1100" b="1" dirty="0">
                <a:latin typeface="United Curriculum" pitchFamily="2" charset="0"/>
              </a:rPr>
              <a:t>Danelaw</a:t>
            </a:r>
            <a:r>
              <a:rPr lang="en-US" sz="1100" dirty="0">
                <a:latin typeface="United Curriculum" pitchFamily="2" charset="0"/>
              </a:rPr>
              <a:t>: (Noun) the part of Britain that was controlled by the Vikings from 878 to 954.</a:t>
            </a:r>
          </a:p>
          <a:p>
            <a:pPr marL="72000" indent="-72000">
              <a:lnSpc>
                <a:spcPct val="100000"/>
              </a:lnSpc>
              <a:spcAft>
                <a:spcPts val="200"/>
              </a:spcAft>
              <a:buFont typeface="Arial" panose="020B0604020202020204" pitchFamily="34" charset="0"/>
              <a:buChar char="•"/>
            </a:pPr>
            <a:r>
              <a:rPr lang="en-US" sz="1100" b="1" dirty="0">
                <a:latin typeface="United Curriculum" pitchFamily="2" charset="0"/>
              </a:rPr>
              <a:t>Lindisfarne</a:t>
            </a:r>
            <a:r>
              <a:rPr lang="en-US" sz="1100" dirty="0">
                <a:latin typeface="United Curriculum" pitchFamily="2" charset="0"/>
              </a:rPr>
              <a:t>: (Noun) a small island off the northeast coast of England, which was once home to a monastery that was raided by the Vikings in 793.</a:t>
            </a:r>
          </a:p>
          <a:p>
            <a:pPr marL="72000" indent="-72000">
              <a:lnSpc>
                <a:spcPct val="100000"/>
              </a:lnSpc>
              <a:spcAft>
                <a:spcPts val="200"/>
              </a:spcAft>
              <a:buFont typeface="Arial" panose="020B0604020202020204" pitchFamily="34" charset="0"/>
              <a:buChar char="•"/>
            </a:pPr>
            <a:r>
              <a:rPr lang="en-US" sz="1100" b="1" dirty="0">
                <a:latin typeface="United Curriculum" pitchFamily="2" charset="0"/>
              </a:rPr>
              <a:t>longhouse</a:t>
            </a:r>
            <a:r>
              <a:rPr lang="en-US" sz="1100" dirty="0">
                <a:latin typeface="United Curriculum" pitchFamily="2" charset="0"/>
              </a:rPr>
              <a:t>: (noun) a Viking house.</a:t>
            </a:r>
          </a:p>
          <a:p>
            <a:pPr marL="72000" indent="-72000">
              <a:lnSpc>
                <a:spcPct val="100000"/>
              </a:lnSpc>
              <a:spcAft>
                <a:spcPts val="200"/>
              </a:spcAft>
              <a:buFont typeface="Arial" panose="020B0604020202020204" pitchFamily="34" charset="0"/>
              <a:buChar char="•"/>
            </a:pPr>
            <a:r>
              <a:rPr lang="en-US" sz="1100" b="1" dirty="0">
                <a:latin typeface="United Curriculum" pitchFamily="2" charset="0"/>
              </a:rPr>
              <a:t>longship</a:t>
            </a:r>
            <a:r>
              <a:rPr lang="en-US" sz="1100" dirty="0">
                <a:latin typeface="United Curriculum" pitchFamily="2" charset="0"/>
              </a:rPr>
              <a:t>: (noun) Viking ships that were long and shallow, and so easy to sail and to travel up rivers.</a:t>
            </a:r>
          </a:p>
          <a:p>
            <a:pPr marL="72000" indent="-72000">
              <a:lnSpc>
                <a:spcPct val="100000"/>
              </a:lnSpc>
              <a:spcAft>
                <a:spcPts val="200"/>
              </a:spcAft>
              <a:buFont typeface="Arial" panose="020B0604020202020204" pitchFamily="34" charset="0"/>
              <a:buChar char="•"/>
            </a:pPr>
            <a:r>
              <a:rPr lang="en-US" sz="1100" b="1" dirty="0">
                <a:latin typeface="United Curriculum" pitchFamily="2" charset="0"/>
              </a:rPr>
              <a:t>Norse</a:t>
            </a:r>
            <a:r>
              <a:rPr lang="en-US" sz="1100" dirty="0">
                <a:latin typeface="United Curriculum" pitchFamily="2" charset="0"/>
              </a:rPr>
              <a:t>: (Noun/Adjective) someone who comes from Scandinavia / describing something that comes from Scandinavia.</a:t>
            </a:r>
          </a:p>
          <a:p>
            <a:pPr marL="72000" indent="-72000">
              <a:lnSpc>
                <a:spcPct val="100000"/>
              </a:lnSpc>
              <a:spcAft>
                <a:spcPts val="200"/>
              </a:spcAft>
              <a:buFont typeface="Arial" panose="020B0604020202020204" pitchFamily="34" charset="0"/>
              <a:buChar char="•"/>
            </a:pPr>
            <a:r>
              <a:rPr lang="en-US" sz="1100" b="1" dirty="0">
                <a:latin typeface="United Curriculum" pitchFamily="2" charset="0"/>
              </a:rPr>
              <a:t>raid</a:t>
            </a:r>
            <a:r>
              <a:rPr lang="en-US" sz="1100" dirty="0">
                <a:latin typeface="United Curriculum" pitchFamily="2" charset="0"/>
              </a:rPr>
              <a:t>: (verb) to surprise an enemy with an attack, and often to steal from them.</a:t>
            </a:r>
          </a:p>
          <a:p>
            <a:pPr marL="72000" indent="-72000">
              <a:lnSpc>
                <a:spcPct val="100000"/>
              </a:lnSpc>
              <a:spcAft>
                <a:spcPts val="200"/>
              </a:spcAft>
              <a:buFont typeface="Arial" panose="020B0604020202020204" pitchFamily="34" charset="0"/>
              <a:buChar char="•"/>
            </a:pPr>
            <a:r>
              <a:rPr lang="en-US" sz="1100" b="1" dirty="0">
                <a:latin typeface="United Curriculum" pitchFamily="2" charset="0"/>
              </a:rPr>
              <a:t>Scandinavia</a:t>
            </a:r>
            <a:r>
              <a:rPr lang="en-US" sz="1100" dirty="0">
                <a:latin typeface="United Curriculum" pitchFamily="2" charset="0"/>
              </a:rPr>
              <a:t>: (Noun) a group of countries in northern Europe that includes Denmark, Norway and Sweden.</a:t>
            </a:r>
          </a:p>
          <a:p>
            <a:pPr marL="72000" indent="-72000">
              <a:lnSpc>
                <a:spcPct val="100000"/>
              </a:lnSpc>
              <a:spcAft>
                <a:spcPts val="200"/>
              </a:spcAft>
              <a:buFont typeface="Arial" panose="020B0604020202020204" pitchFamily="34" charset="0"/>
              <a:buChar char="•"/>
            </a:pPr>
            <a:r>
              <a:rPr lang="en-US" sz="1100" b="1" dirty="0">
                <a:latin typeface="United Curriculum" pitchFamily="2" charset="0"/>
              </a:rPr>
              <a:t>thing</a:t>
            </a:r>
            <a:r>
              <a:rPr lang="en-US" sz="1100" dirty="0">
                <a:latin typeface="United Curriculum" pitchFamily="2" charset="0"/>
              </a:rPr>
              <a:t>: (noun) a Viking assembly that was the system of administration and justice.</a:t>
            </a:r>
          </a:p>
          <a:p>
            <a:pPr marL="72000" indent="-72000">
              <a:lnSpc>
                <a:spcPct val="100000"/>
              </a:lnSpc>
              <a:spcAft>
                <a:spcPts val="200"/>
              </a:spcAft>
              <a:buFont typeface="Arial" panose="020B0604020202020204" pitchFamily="34" charset="0"/>
              <a:buChar char="•"/>
            </a:pPr>
            <a:endParaRPr lang="en-GB" dirty="0">
              <a:latin typeface="United Curriculum" pitchFamily="2" charset="0"/>
            </a:endParaRPr>
          </a:p>
        </p:txBody>
      </p:sp>
      <p:pic>
        <p:nvPicPr>
          <p:cNvPr id="8" name="Picture 7" descr="A map of different countries/regions&#10;&#10;Description automatically generated">
            <a:extLst>
              <a:ext uri="{FF2B5EF4-FFF2-40B4-BE49-F238E27FC236}">
                <a16:creationId xmlns:a16="http://schemas.microsoft.com/office/drawing/2014/main" id="{3C822AE2-B5E1-72DB-9999-F70CC7BE3A2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072858" y="121016"/>
            <a:ext cx="898988" cy="959490"/>
          </a:xfrm>
          <a:prstGeom prst="rect">
            <a:avLst/>
          </a:prstGeom>
        </p:spPr>
      </p:pic>
    </p:spTree>
    <p:extLst>
      <p:ext uri="{BB962C8B-B14F-4D97-AF65-F5344CB8AC3E}">
        <p14:creationId xmlns:p14="http://schemas.microsoft.com/office/powerpoint/2010/main" val="1613691197"/>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3B2C33678990A47B1AF89009D1432DE" ma:contentTypeVersion="20" ma:contentTypeDescription="Create a new document." ma:contentTypeScope="" ma:versionID="84df53de33849cc1350260a811e69c19">
  <xsd:schema xmlns:xsd="http://www.w3.org/2001/XMLSchema" xmlns:xs="http://www.w3.org/2001/XMLSchema" xmlns:p="http://schemas.microsoft.com/office/2006/metadata/properties" xmlns:ns1="http://schemas.microsoft.com/sharepoint/v3" xmlns:ns2="7cdbce52-7c58-4c49-97cb-d953267058b2" xmlns:ns3="84283a62-dbf0-4bf3-9286-04d2ea05a3ac" targetNamespace="http://schemas.microsoft.com/office/2006/metadata/properties" ma:root="true" ma:fieldsID="ee46e78e683096a74f44652e7f9427d2" ns1:_="" ns2:_="" ns3:_="">
    <xsd:import namespace="http://schemas.microsoft.com/sharepoint/v3"/>
    <xsd:import namespace="7cdbce52-7c58-4c49-97cb-d953267058b2"/>
    <xsd:import namespace="84283a62-dbf0-4bf3-9286-04d2ea05a3a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LengthInSeconds" minOccurs="0"/>
                <xsd:element ref="ns2:MediaServiceLocation" minOccurs="0"/>
                <xsd:element ref="ns2:lcf76f155ced4ddcb4097134ff3c332f" minOccurs="0"/>
                <xsd:element ref="ns3:TaxCatchAll" minOccurs="0"/>
                <xsd:element ref="ns1:_ip_UnifiedCompliancePolicyProperties" minOccurs="0"/>
                <xsd:element ref="ns1:_ip_UnifiedCompliancePolicyUIAc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cdbce52-7c58-4c49-97cb-d953267058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547d1d0-3da5-4772-b279-2d11b77b4c5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4283a62-dbf0-4bf3-9286-04d2ea05a3ac"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5470466-aab1-4554-a355-bc87322591bc}" ma:internalName="TaxCatchAll" ma:showField="CatchAllData" ma:web="84283a62-dbf0-4bf3-9286-04d2ea05a3a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84283a62-dbf0-4bf3-9286-04d2ea05a3ac" xsi:nil="true"/>
    <lcf76f155ced4ddcb4097134ff3c332f xmlns="7cdbce52-7c58-4c49-97cb-d953267058b2">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D04CAA9-1958-4BC9-8AD8-A172C64B65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cdbce52-7c58-4c49-97cb-d953267058b2"/>
    <ds:schemaRef ds:uri="84283a62-dbf0-4bf3-9286-04d2ea05a3a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F20F8DA-C4FB-4450-BACC-F5A742E79B9F}">
  <ds:schemaRefs>
    <ds:schemaRef ds:uri="http://schemas.microsoft.com/office/2006/documentManagement/types"/>
    <ds:schemaRef ds:uri="http://schemas.microsoft.com/office/2006/metadata/properties"/>
    <ds:schemaRef ds:uri="http://schemas.microsoft.com/sharepoint/v3"/>
    <ds:schemaRef ds:uri="http://purl.org/dc/dcmitype/"/>
    <ds:schemaRef ds:uri="http://purl.org/dc/terms/"/>
    <ds:schemaRef ds:uri="http://schemas.microsoft.com/office/infopath/2007/PartnerControls"/>
    <ds:schemaRef ds:uri="http://purl.org/dc/elements/1.1/"/>
    <ds:schemaRef ds:uri="http://www.w3.org/XML/1998/namespace"/>
    <ds:schemaRef ds:uri="http://schemas.openxmlformats.org/package/2006/metadata/core-properties"/>
    <ds:schemaRef ds:uri="84283a62-dbf0-4bf3-9286-04d2ea05a3ac"/>
    <ds:schemaRef ds:uri="7cdbce52-7c58-4c49-97cb-d953267058b2"/>
  </ds:schemaRefs>
</ds:datastoreItem>
</file>

<file path=customXml/itemProps3.xml><?xml version="1.0" encoding="utf-8"?>
<ds:datastoreItem xmlns:ds="http://schemas.openxmlformats.org/officeDocument/2006/customXml" ds:itemID="{FF2A31F0-0284-4FFD-850E-478562CD718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29</TotalTime>
  <Words>684</Words>
  <Application>Microsoft Office PowerPoint</Application>
  <PresentationFormat>A4 Paper (210x297 mm)</PresentationFormat>
  <Paragraphs>85</Paragraphs>
  <Slides>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United Curriculum</vt:lpstr>
      <vt:lpstr>Roboto</vt:lpstr>
      <vt:lpstr>Custom Design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Quinn</dc:creator>
  <cp:lastModifiedBy>Lucy Hawker</cp:lastModifiedBy>
  <cp:revision>3</cp:revision>
  <dcterms:created xsi:type="dcterms:W3CDTF">2021-04-22T13:12:58Z</dcterms:created>
  <dcterms:modified xsi:type="dcterms:W3CDTF">2024-09-19T19:48:41Z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0x01010013B2C33678990A47B1AF89009D1432DE</vt:lpwstr>
  </property>
</Properties>
</file>