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6"/>
  </p:notesMasterIdLst>
  <p:sldIdLst>
    <p:sldId id="260" r:id="rId5"/>
  </p:sldIdLst>
  <p:sldSz cx="9906000" cy="6858000" type="A4"/>
  <p:notesSz cx="7104063" cy="10234613"/>
  <p:embeddedFontLst>
    <p:embeddedFont>
      <p:font typeface="ABeeZee" panose="02000000000000000000" pitchFamily="2" charset="0"/>
      <p:regular r:id="rId7"/>
      <p:bold r:id="rId8"/>
      <p:italic r:id="rId9"/>
      <p:boldItalic r:id="rId10"/>
    </p:embeddedFont>
    <p:embeddedFont>
      <p:font typeface="United Curriculum" panose="020B0604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837"/>
    <a:srgbClr val="FFDD55"/>
    <a:srgbClr val="447821"/>
    <a:srgbClr val="553F6D"/>
    <a:srgbClr val="CAC3DF"/>
    <a:srgbClr val="88A442"/>
    <a:srgbClr val="D7D1E7"/>
    <a:srgbClr val="99B567"/>
    <a:srgbClr val="335A85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0"/>
    <p:restoredTop sz="90886" autoAdjust="0"/>
  </p:normalViewPr>
  <p:slideViewPr>
    <p:cSldViewPr snapToGrid="0">
      <p:cViewPr varScale="1">
        <p:scale>
          <a:sx n="127" d="100"/>
          <a:sy n="127" d="100"/>
        </p:scale>
        <p:origin x="2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Cutler" userId="c5b094de-3707-4aae-994d-70175e9a1467" providerId="ADAL" clId="{9E4DEB3F-788C-4C98-9EAE-D857D4C2601D}"/>
    <pc:docChg chg="undo custSel modSld">
      <pc:chgData name="Charlie Cutler" userId="c5b094de-3707-4aae-994d-70175e9a1467" providerId="ADAL" clId="{9E4DEB3F-788C-4C98-9EAE-D857D4C2601D}" dt="2023-03-01T11:43:46.746" v="1880" actId="1076"/>
      <pc:docMkLst>
        <pc:docMk/>
      </pc:docMkLst>
      <pc:sldChg chg="addSp delSp modSp mod">
        <pc:chgData name="Charlie Cutler" userId="c5b094de-3707-4aae-994d-70175e9a1467" providerId="ADAL" clId="{9E4DEB3F-788C-4C98-9EAE-D857D4C2601D}" dt="2023-03-01T11:43:46.746" v="1880" actId="1076"/>
        <pc:sldMkLst>
          <pc:docMk/>
          <pc:sldMk cId="1613691197" sldId="260"/>
        </pc:sldMkLst>
        <pc:spChg chg="del mod">
          <ac:chgData name="Charlie Cutler" userId="c5b094de-3707-4aae-994d-70175e9a1467" providerId="ADAL" clId="{9E4DEB3F-788C-4C98-9EAE-D857D4C2601D}" dt="2023-03-01T11:30:05.613" v="1489" actId="478"/>
          <ac:spMkLst>
            <pc:docMk/>
            <pc:sldMk cId="1613691197" sldId="260"/>
            <ac:spMk id="3" creationId="{E4CFAD39-8A0D-3CA8-DC40-20973F3D7D41}"/>
          </ac:spMkLst>
        </pc:spChg>
        <pc:spChg chg="add mod">
          <ac:chgData name="Charlie Cutler" userId="c5b094de-3707-4aae-994d-70175e9a1467" providerId="ADAL" clId="{9E4DEB3F-788C-4C98-9EAE-D857D4C2601D}" dt="2023-03-01T11:41:40.677" v="1837" actId="14100"/>
          <ac:spMkLst>
            <pc:docMk/>
            <pc:sldMk cId="1613691197" sldId="260"/>
            <ac:spMk id="4" creationId="{29C62D50-D50E-C44B-3F31-95B9C7877A18}"/>
          </ac:spMkLst>
        </pc:spChg>
        <pc:spChg chg="mod">
          <ac:chgData name="Charlie Cutler" userId="c5b094de-3707-4aae-994d-70175e9a1467" providerId="ADAL" clId="{9E4DEB3F-788C-4C98-9EAE-D857D4C2601D}" dt="2023-03-01T11:35:45.977" v="1607" actId="2711"/>
          <ac:spMkLst>
            <pc:docMk/>
            <pc:sldMk cId="1613691197" sldId="260"/>
            <ac:spMk id="5" creationId="{FBED5F2C-32EF-4D85-B8A9-3AD9286B86E2}"/>
          </ac:spMkLst>
        </pc:spChg>
        <pc:spChg chg="add mod">
          <ac:chgData name="Charlie Cutler" userId="c5b094de-3707-4aae-994d-70175e9a1467" providerId="ADAL" clId="{9E4DEB3F-788C-4C98-9EAE-D857D4C2601D}" dt="2023-03-01T11:43:33.031" v="1876" actId="20577"/>
          <ac:spMkLst>
            <pc:docMk/>
            <pc:sldMk cId="1613691197" sldId="260"/>
            <ac:spMk id="7" creationId="{BCF86877-68FE-9BDD-D6EE-7CFFA0EBC3F0}"/>
          </ac:spMkLst>
        </pc:spChg>
        <pc:spChg chg="mod">
          <ac:chgData name="Charlie Cutler" userId="c5b094de-3707-4aae-994d-70175e9a1467" providerId="ADAL" clId="{9E4DEB3F-788C-4C98-9EAE-D857D4C2601D}" dt="2023-03-01T11:35:45.977" v="1607" actId="2711"/>
          <ac:spMkLst>
            <pc:docMk/>
            <pc:sldMk cId="1613691197" sldId="260"/>
            <ac:spMk id="8" creationId="{AE645420-B85B-4F18-89D1-03317BFB14A1}"/>
          </ac:spMkLst>
        </pc:spChg>
        <pc:spChg chg="add mod">
          <ac:chgData name="Charlie Cutler" userId="c5b094de-3707-4aae-994d-70175e9a1467" providerId="ADAL" clId="{9E4DEB3F-788C-4C98-9EAE-D857D4C2601D}" dt="2023-03-01T11:42:18.096" v="1844" actId="14100"/>
          <ac:spMkLst>
            <pc:docMk/>
            <pc:sldMk cId="1613691197" sldId="260"/>
            <ac:spMk id="9" creationId="{CAFC531C-4B57-2A48-4CCF-7C508461E1DE}"/>
          </ac:spMkLst>
        </pc:spChg>
        <pc:spChg chg="add mod">
          <ac:chgData name="Charlie Cutler" userId="c5b094de-3707-4aae-994d-70175e9a1467" providerId="ADAL" clId="{9E4DEB3F-788C-4C98-9EAE-D857D4C2601D}" dt="2023-03-01T11:42:10.986" v="1842" actId="948"/>
          <ac:spMkLst>
            <pc:docMk/>
            <pc:sldMk cId="1613691197" sldId="260"/>
            <ac:spMk id="11" creationId="{AAA9291A-1AF8-9338-ECB6-8C28BF457503}"/>
          </ac:spMkLst>
        </pc:spChg>
        <pc:spChg chg="mod">
          <ac:chgData name="Charlie Cutler" userId="c5b094de-3707-4aae-994d-70175e9a1467" providerId="ADAL" clId="{9E4DEB3F-788C-4C98-9EAE-D857D4C2601D}" dt="2023-03-01T11:35:45.977" v="1607" actId="2711"/>
          <ac:spMkLst>
            <pc:docMk/>
            <pc:sldMk cId="1613691197" sldId="260"/>
            <ac:spMk id="14" creationId="{51CB59DC-4646-6EE6-C0F7-641798ECB386}"/>
          </ac:spMkLst>
        </pc:spChg>
        <pc:spChg chg="del">
          <ac:chgData name="Charlie Cutler" userId="c5b094de-3707-4aae-994d-70175e9a1467" providerId="ADAL" clId="{9E4DEB3F-788C-4C98-9EAE-D857D4C2601D}" dt="2023-03-01T11:25:48.077" v="615" actId="478"/>
          <ac:spMkLst>
            <pc:docMk/>
            <pc:sldMk cId="1613691197" sldId="260"/>
            <ac:spMk id="16" creationId="{8AB5464C-BDBC-4B7E-9C29-09D6304AA932}"/>
          </ac:spMkLst>
        </pc:spChg>
        <pc:spChg chg="mod">
          <ac:chgData name="Charlie Cutler" userId="c5b094de-3707-4aae-994d-70175e9a1467" providerId="ADAL" clId="{9E4DEB3F-788C-4C98-9EAE-D857D4C2601D}" dt="2023-03-01T11:40:49.629" v="1782" actId="14100"/>
          <ac:spMkLst>
            <pc:docMk/>
            <pc:sldMk cId="1613691197" sldId="260"/>
            <ac:spMk id="18" creationId="{E1B4EBF7-81BF-44C3-BE58-F624F760D4B3}"/>
          </ac:spMkLst>
        </pc:spChg>
        <pc:spChg chg="del mod">
          <ac:chgData name="Charlie Cutler" userId="c5b094de-3707-4aae-994d-70175e9a1467" providerId="ADAL" clId="{9E4DEB3F-788C-4C98-9EAE-D857D4C2601D}" dt="2023-03-01T11:30:13.123" v="1492" actId="478"/>
          <ac:spMkLst>
            <pc:docMk/>
            <pc:sldMk cId="1613691197" sldId="260"/>
            <ac:spMk id="20" creationId="{21DF7DEE-4F86-4C27-83E7-15BA2591F29F}"/>
          </ac:spMkLst>
        </pc:spChg>
        <pc:spChg chg="mod">
          <ac:chgData name="Charlie Cutler" userId="c5b094de-3707-4aae-994d-70175e9a1467" providerId="ADAL" clId="{9E4DEB3F-788C-4C98-9EAE-D857D4C2601D}" dt="2023-03-01T11:40:44.593" v="1780" actId="14100"/>
          <ac:spMkLst>
            <pc:docMk/>
            <pc:sldMk cId="1613691197" sldId="260"/>
            <ac:spMk id="21" creationId="{C8127388-3020-437B-A7A7-7E26905CE4B8}"/>
          </ac:spMkLst>
        </pc:spChg>
        <pc:spChg chg="del mod">
          <ac:chgData name="Charlie Cutler" userId="c5b094de-3707-4aae-994d-70175e9a1467" providerId="ADAL" clId="{9E4DEB3F-788C-4C98-9EAE-D857D4C2601D}" dt="2023-03-01T11:30:01.302" v="1487" actId="478"/>
          <ac:spMkLst>
            <pc:docMk/>
            <pc:sldMk cId="1613691197" sldId="260"/>
            <ac:spMk id="22" creationId="{B401916B-8F92-4971-8EE5-FFFF2B828B49}"/>
          </ac:spMkLst>
        </pc:spChg>
        <pc:spChg chg="del">
          <ac:chgData name="Charlie Cutler" userId="c5b094de-3707-4aae-994d-70175e9a1467" providerId="ADAL" clId="{9E4DEB3F-788C-4C98-9EAE-D857D4C2601D}" dt="2023-03-01T11:30:10.471" v="1491" actId="478"/>
          <ac:spMkLst>
            <pc:docMk/>
            <pc:sldMk cId="1613691197" sldId="260"/>
            <ac:spMk id="24" creationId="{25D645AA-9319-4BB3-AE91-EB6AA3528F85}"/>
          </ac:spMkLst>
        </pc:spChg>
        <pc:spChg chg="add mod">
          <ac:chgData name="Charlie Cutler" userId="c5b094de-3707-4aae-994d-70175e9a1467" providerId="ADAL" clId="{9E4DEB3F-788C-4C98-9EAE-D857D4C2601D}" dt="2023-03-01T11:41:13.397" v="1832" actId="20577"/>
          <ac:spMkLst>
            <pc:docMk/>
            <pc:sldMk cId="1613691197" sldId="260"/>
            <ac:spMk id="27" creationId="{2545F70D-0147-6026-B4D3-AE1CE069C210}"/>
          </ac:spMkLst>
        </pc:spChg>
        <pc:spChg chg="mod">
          <ac:chgData name="Charlie Cutler" userId="c5b094de-3707-4aae-994d-70175e9a1467" providerId="ADAL" clId="{9E4DEB3F-788C-4C98-9EAE-D857D4C2601D}" dt="2023-03-01T11:36:35.546" v="1618" actId="14100"/>
          <ac:spMkLst>
            <pc:docMk/>
            <pc:sldMk cId="1613691197" sldId="260"/>
            <ac:spMk id="34" creationId="{66455498-E0F3-4C46-89E2-03C0CE89F160}"/>
          </ac:spMkLst>
        </pc:spChg>
        <pc:spChg chg="mod">
          <ac:chgData name="Charlie Cutler" userId="c5b094de-3707-4aae-994d-70175e9a1467" providerId="ADAL" clId="{9E4DEB3F-788C-4C98-9EAE-D857D4C2601D}" dt="2023-03-01T11:35:45.977" v="1607" actId="2711"/>
          <ac:spMkLst>
            <pc:docMk/>
            <pc:sldMk cId="1613691197" sldId="260"/>
            <ac:spMk id="73" creationId="{82ED1C7E-A780-4AC3-A8A4-71411D8B7523}"/>
          </ac:spMkLst>
        </pc:spChg>
        <pc:spChg chg="del mod">
          <ac:chgData name="Charlie Cutler" userId="c5b094de-3707-4aae-994d-70175e9a1467" providerId="ADAL" clId="{9E4DEB3F-788C-4C98-9EAE-D857D4C2601D}" dt="2023-03-01T11:30:06.151" v="1490" actId="478"/>
          <ac:spMkLst>
            <pc:docMk/>
            <pc:sldMk cId="1613691197" sldId="260"/>
            <ac:spMk id="80" creationId="{3874F2C2-D3E2-4155-97C0-9D6029988F9D}"/>
          </ac:spMkLst>
        </pc:spChg>
        <pc:spChg chg="mod">
          <ac:chgData name="Charlie Cutler" userId="c5b094de-3707-4aae-994d-70175e9a1467" providerId="ADAL" clId="{9E4DEB3F-788C-4C98-9EAE-D857D4C2601D}" dt="2023-03-01T11:35:45.977" v="1607" actId="2711"/>
          <ac:spMkLst>
            <pc:docMk/>
            <pc:sldMk cId="1613691197" sldId="260"/>
            <ac:spMk id="84" creationId="{8B898DC4-F6E8-4C2E-8313-1D90445A6791}"/>
          </ac:spMkLst>
        </pc:spChg>
        <pc:grpChg chg="add mod">
          <ac:chgData name="Charlie Cutler" userId="c5b094de-3707-4aae-994d-70175e9a1467" providerId="ADAL" clId="{9E4DEB3F-788C-4C98-9EAE-D857D4C2601D}" dt="2023-03-01T11:36:37.782" v="1619" actId="1076"/>
          <ac:grpSpMkLst>
            <pc:docMk/>
            <pc:sldMk cId="1613691197" sldId="260"/>
            <ac:grpSpMk id="12" creationId="{BB020AD5-B0E7-CDF2-4FED-D89F33BE2405}"/>
          </ac:grpSpMkLst>
        </pc:grpChg>
        <pc:graphicFrameChg chg="add mod modGraphic">
          <ac:chgData name="Charlie Cutler" userId="c5b094de-3707-4aae-994d-70175e9a1467" providerId="ADAL" clId="{9E4DEB3F-788C-4C98-9EAE-D857D4C2601D}" dt="2023-03-01T11:37:49.825" v="1638"/>
          <ac:graphicFrameMkLst>
            <pc:docMk/>
            <pc:sldMk cId="1613691197" sldId="260"/>
            <ac:graphicFrameMk id="15" creationId="{BFD3E1E1-804A-70C2-9FFF-A8E8A43F4A94}"/>
          </ac:graphicFrameMkLst>
        </pc:graphicFrameChg>
        <pc:graphicFrameChg chg="add mod modGraphic">
          <ac:chgData name="Charlie Cutler" userId="c5b094de-3707-4aae-994d-70175e9a1467" providerId="ADAL" clId="{9E4DEB3F-788C-4C98-9EAE-D857D4C2601D}" dt="2023-03-01T11:37:56.438" v="1642"/>
          <ac:graphicFrameMkLst>
            <pc:docMk/>
            <pc:sldMk cId="1613691197" sldId="260"/>
            <ac:graphicFrameMk id="17" creationId="{65AFC3AE-51EA-83E7-54A6-4908C51DA083}"/>
          </ac:graphicFrameMkLst>
        </pc:graphicFrameChg>
        <pc:graphicFrameChg chg="add mod modGraphic">
          <ac:chgData name="Charlie Cutler" userId="c5b094de-3707-4aae-994d-70175e9a1467" providerId="ADAL" clId="{9E4DEB3F-788C-4C98-9EAE-D857D4C2601D}" dt="2023-03-01T11:40:55.789" v="1785" actId="1076"/>
          <ac:graphicFrameMkLst>
            <pc:docMk/>
            <pc:sldMk cId="1613691197" sldId="260"/>
            <ac:graphicFrameMk id="23" creationId="{83C02298-2972-FDE3-D217-1E9EF41DF59A}"/>
          </ac:graphicFrameMkLst>
        </pc:graphicFrameChg>
        <pc:graphicFrameChg chg="add mod modGraphic">
          <ac:chgData name="Charlie Cutler" userId="c5b094de-3707-4aae-994d-70175e9a1467" providerId="ADAL" clId="{9E4DEB3F-788C-4C98-9EAE-D857D4C2601D}" dt="2023-03-01T11:40:54.221" v="1784" actId="1076"/>
          <ac:graphicFrameMkLst>
            <pc:docMk/>
            <pc:sldMk cId="1613691197" sldId="260"/>
            <ac:graphicFrameMk id="25" creationId="{6EEF13A2-99CF-56D0-1B6E-2FB5D9B45268}"/>
          </ac:graphicFrameMkLst>
        </pc:graphicFrameChg>
        <pc:graphicFrameChg chg="add mod modGraphic">
          <ac:chgData name="Charlie Cutler" userId="c5b094de-3707-4aae-994d-70175e9a1467" providerId="ADAL" clId="{9E4DEB3F-788C-4C98-9EAE-D857D4C2601D}" dt="2023-03-01T11:40:52.196" v="1783" actId="1076"/>
          <ac:graphicFrameMkLst>
            <pc:docMk/>
            <pc:sldMk cId="1613691197" sldId="260"/>
            <ac:graphicFrameMk id="26" creationId="{5F7A0E24-4BFD-BD32-C6E8-256FE2BE1187}"/>
          </ac:graphicFrameMkLst>
        </pc:graphicFrameChg>
        <pc:picChg chg="del mod">
          <ac:chgData name="Charlie Cutler" userId="c5b094de-3707-4aae-994d-70175e9a1467" providerId="ADAL" clId="{9E4DEB3F-788C-4C98-9EAE-D857D4C2601D}" dt="2023-03-01T11:37:16.266" v="1627" actId="478"/>
          <ac:picMkLst>
            <pc:docMk/>
            <pc:sldMk cId="1613691197" sldId="260"/>
            <ac:picMk id="2" creationId="{F5DDC2D4-DEA4-42FB-A94B-51551B70730D}"/>
          </ac:picMkLst>
        </pc:picChg>
        <pc:picChg chg="del">
          <ac:chgData name="Charlie Cutler" userId="c5b094de-3707-4aae-994d-70175e9a1467" providerId="ADAL" clId="{9E4DEB3F-788C-4C98-9EAE-D857D4C2601D}" dt="2023-03-01T11:25:48.077" v="615" actId="478"/>
          <ac:picMkLst>
            <pc:docMk/>
            <pc:sldMk cId="1613691197" sldId="260"/>
            <ac:picMk id="6" creationId="{291F465D-FF9D-4F2B-BC57-2107C14BC2A0}"/>
          </ac:picMkLst>
        </pc:picChg>
        <pc:picChg chg="del">
          <ac:chgData name="Charlie Cutler" userId="c5b094de-3707-4aae-994d-70175e9a1467" providerId="ADAL" clId="{9E4DEB3F-788C-4C98-9EAE-D857D4C2601D}" dt="2023-03-01T11:31:48.755" v="1599" actId="478"/>
          <ac:picMkLst>
            <pc:docMk/>
            <pc:sldMk cId="1613691197" sldId="260"/>
            <ac:picMk id="10" creationId="{AD744E63-0763-4F86-92EF-66989D56F5AB}"/>
          </ac:picMkLst>
        </pc:picChg>
        <pc:picChg chg="mod">
          <ac:chgData name="Charlie Cutler" userId="c5b094de-3707-4aae-994d-70175e9a1467" providerId="ADAL" clId="{9E4DEB3F-788C-4C98-9EAE-D857D4C2601D}" dt="2023-03-01T11:35:23.996" v="1601"/>
          <ac:picMkLst>
            <pc:docMk/>
            <pc:sldMk cId="1613691197" sldId="260"/>
            <ac:picMk id="13" creationId="{772329D9-43F4-DACD-FC62-455F7F636EE9}"/>
          </ac:picMkLst>
        </pc:picChg>
        <pc:picChg chg="add mod">
          <ac:chgData name="Charlie Cutler" userId="c5b094de-3707-4aae-994d-70175e9a1467" providerId="ADAL" clId="{9E4DEB3F-788C-4C98-9EAE-D857D4C2601D}" dt="2023-03-01T11:40:47.898" v="1781" actId="1076"/>
          <ac:picMkLst>
            <pc:docMk/>
            <pc:sldMk cId="1613691197" sldId="260"/>
            <ac:picMk id="19" creationId="{7BDB7750-D3B6-36AB-875B-594876DAE520}"/>
          </ac:picMkLst>
        </pc:picChg>
        <pc:picChg chg="add mod">
          <ac:chgData name="Charlie Cutler" userId="c5b094de-3707-4aae-994d-70175e9a1467" providerId="ADAL" clId="{9E4DEB3F-788C-4C98-9EAE-D857D4C2601D}" dt="2023-03-01T11:43:44.223" v="1879" actId="554"/>
          <ac:picMkLst>
            <pc:docMk/>
            <pc:sldMk cId="1613691197" sldId="260"/>
            <ac:picMk id="33" creationId="{5C6E629C-29F2-CF37-5F93-B08F456C264F}"/>
          </ac:picMkLst>
        </pc:picChg>
        <pc:picChg chg="add mod">
          <ac:chgData name="Charlie Cutler" userId="c5b094de-3707-4aae-994d-70175e9a1467" providerId="ADAL" clId="{9E4DEB3F-788C-4C98-9EAE-D857D4C2601D}" dt="2023-03-01T11:43:46.746" v="1880" actId="1076"/>
          <ac:picMkLst>
            <pc:docMk/>
            <pc:sldMk cId="1613691197" sldId="260"/>
            <ac:picMk id="36" creationId="{1BB9875D-D0C2-B18C-E60F-C1A77BE54C07}"/>
          </ac:picMkLst>
        </pc:picChg>
        <pc:cxnChg chg="add mod">
          <ac:chgData name="Charlie Cutler" userId="c5b094de-3707-4aae-994d-70175e9a1467" providerId="ADAL" clId="{9E4DEB3F-788C-4C98-9EAE-D857D4C2601D}" dt="2023-03-01T11:42:40.123" v="1853" actId="554"/>
          <ac:cxnSpMkLst>
            <pc:docMk/>
            <pc:sldMk cId="1613691197" sldId="260"/>
            <ac:cxnSpMk id="29" creationId="{16595C5F-6266-8E41-3DC9-230C67C7D77D}"/>
          </ac:cxnSpMkLst>
        </pc:cxnChg>
        <pc:cxnChg chg="add mod">
          <ac:chgData name="Charlie Cutler" userId="c5b094de-3707-4aae-994d-70175e9a1467" providerId="ADAL" clId="{9E4DEB3F-788C-4C98-9EAE-D857D4C2601D}" dt="2023-03-01T11:42:40.123" v="1853" actId="554"/>
          <ac:cxnSpMkLst>
            <pc:docMk/>
            <pc:sldMk cId="1613691197" sldId="260"/>
            <ac:cxnSpMk id="30" creationId="{D707BA4D-F0E7-6665-8CD3-C965A1936865}"/>
          </ac:cxnSpMkLst>
        </pc:cxnChg>
        <pc:cxnChg chg="add mod">
          <ac:chgData name="Charlie Cutler" userId="c5b094de-3707-4aae-994d-70175e9a1467" providerId="ADAL" clId="{9E4DEB3F-788C-4C98-9EAE-D857D4C2601D}" dt="2023-03-01T11:42:40.123" v="1853" actId="554"/>
          <ac:cxnSpMkLst>
            <pc:docMk/>
            <pc:sldMk cId="1613691197" sldId="260"/>
            <ac:cxnSpMk id="31" creationId="{2EA0F18B-592F-2209-EFE1-2C53EB19867C}"/>
          </ac:cxnSpMkLst>
        </pc:cxnChg>
      </pc:sldChg>
    </pc:docChg>
  </pc:docChgLst>
  <pc:docChgLst>
    <pc:chgData name="Hannah Whaites" userId="ec7f32bc-6f8d-49d4-813c-f1068aa6397c" providerId="ADAL" clId="{4D5D6FD8-4D08-454C-BF51-170EFDEDB6C5}"/>
    <pc:docChg chg="custSel modSld">
      <pc:chgData name="Hannah Whaites" userId="ec7f32bc-6f8d-49d4-813c-f1068aa6397c" providerId="ADAL" clId="{4D5D6FD8-4D08-454C-BF51-170EFDEDB6C5}" dt="2023-02-17T18:20:56.487" v="772" actId="20577"/>
      <pc:docMkLst>
        <pc:docMk/>
      </pc:docMkLst>
      <pc:sldChg chg="addSp modSp mod">
        <pc:chgData name="Hannah Whaites" userId="ec7f32bc-6f8d-49d4-813c-f1068aa6397c" providerId="ADAL" clId="{4D5D6FD8-4D08-454C-BF51-170EFDEDB6C5}" dt="2023-02-17T18:20:56.487" v="772" actId="20577"/>
        <pc:sldMkLst>
          <pc:docMk/>
          <pc:sldMk cId="1613691197" sldId="260"/>
        </pc:sldMkLst>
        <pc:spChg chg="add mod">
          <ac:chgData name="Hannah Whaites" userId="ec7f32bc-6f8d-49d4-813c-f1068aa6397c" providerId="ADAL" clId="{4D5D6FD8-4D08-454C-BF51-170EFDEDB6C5}" dt="2023-02-17T18:20:56.487" v="772" actId="20577"/>
          <ac:spMkLst>
            <pc:docMk/>
            <pc:sldMk cId="1613691197" sldId="260"/>
            <ac:spMk id="3" creationId="{E4CFAD39-8A0D-3CA8-DC40-20973F3D7D41}"/>
          </ac:spMkLst>
        </pc:spChg>
      </pc:sldChg>
    </pc:docChg>
  </pc:docChgLst>
  <pc:docChgLst>
    <pc:chgData name="Hannah Whaites" userId="ec7f32bc-6f8d-49d4-813c-f1068aa6397c" providerId="ADAL" clId="{A33BAEC6-BC51-4D71-A202-0276701EF116}"/>
    <pc:docChg chg="modSld">
      <pc:chgData name="Hannah Whaites" userId="ec7f32bc-6f8d-49d4-813c-f1068aa6397c" providerId="ADAL" clId="{A33BAEC6-BC51-4D71-A202-0276701EF116}" dt="2024-06-14T09:37:13.849" v="0" actId="1076"/>
      <pc:docMkLst>
        <pc:docMk/>
      </pc:docMkLst>
      <pc:sldChg chg="modSp mod">
        <pc:chgData name="Hannah Whaites" userId="ec7f32bc-6f8d-49d4-813c-f1068aa6397c" providerId="ADAL" clId="{A33BAEC6-BC51-4D71-A202-0276701EF116}" dt="2024-06-14T09:37:13.849" v="0" actId="1076"/>
        <pc:sldMkLst>
          <pc:docMk/>
          <pc:sldMk cId="1613691197" sldId="260"/>
        </pc:sldMkLst>
        <pc:graphicFrameChg chg="mod">
          <ac:chgData name="Hannah Whaites" userId="ec7f32bc-6f8d-49d4-813c-f1068aa6397c" providerId="ADAL" clId="{A33BAEC6-BC51-4D71-A202-0276701EF116}" dt="2024-06-14T09:37:13.849" v="0" actId="1076"/>
          <ac:graphicFrameMkLst>
            <pc:docMk/>
            <pc:sldMk cId="1613691197" sldId="260"/>
            <ac:graphicFrameMk id="23" creationId="{83C02298-2972-FDE3-D217-1E9EF41DF59A}"/>
          </ac:graphicFrameMkLst>
        </pc:graphicFrameChg>
        <pc:graphicFrameChg chg="mod">
          <ac:chgData name="Hannah Whaites" userId="ec7f32bc-6f8d-49d4-813c-f1068aa6397c" providerId="ADAL" clId="{A33BAEC6-BC51-4D71-A202-0276701EF116}" dt="2024-06-14T09:37:13.849" v="0" actId="1076"/>
          <ac:graphicFrameMkLst>
            <pc:docMk/>
            <pc:sldMk cId="1613691197" sldId="260"/>
            <ac:graphicFrameMk id="25" creationId="{6EEF13A2-99CF-56D0-1B6E-2FB5D9B45268}"/>
          </ac:graphicFrameMkLst>
        </pc:graphicFrameChg>
        <pc:graphicFrameChg chg="mod">
          <ac:chgData name="Hannah Whaites" userId="ec7f32bc-6f8d-49d4-813c-f1068aa6397c" providerId="ADAL" clId="{A33BAEC6-BC51-4D71-A202-0276701EF116}" dt="2024-06-14T09:37:13.849" v="0" actId="1076"/>
          <ac:graphicFrameMkLst>
            <pc:docMk/>
            <pc:sldMk cId="1613691197" sldId="260"/>
            <ac:graphicFrameMk id="26" creationId="{5F7A0E24-4BFD-BD32-C6E8-256FE2BE1187}"/>
          </ac:graphicFrameMkLst>
        </pc:graphicFrameChg>
      </pc:sldChg>
    </pc:docChg>
  </pc:docChgLst>
  <pc:docChgLst>
    <pc:chgData name="Hannah Whaites" userId="ec7f32bc-6f8d-49d4-813c-f1068aa6397c" providerId="ADAL" clId="{2FFDC1E3-59D7-427B-8CA3-B27B6B518472}"/>
    <pc:docChg chg="custSel modSld">
      <pc:chgData name="Hannah Whaites" userId="ec7f32bc-6f8d-49d4-813c-f1068aa6397c" providerId="ADAL" clId="{2FFDC1E3-59D7-427B-8CA3-B27B6B518472}" dt="2024-04-19T09:08:25.193" v="86" actId="1076"/>
      <pc:docMkLst>
        <pc:docMk/>
      </pc:docMkLst>
      <pc:sldChg chg="addSp modSp mod modNotesTx">
        <pc:chgData name="Hannah Whaites" userId="ec7f32bc-6f8d-49d4-813c-f1068aa6397c" providerId="ADAL" clId="{2FFDC1E3-59D7-427B-8CA3-B27B6B518472}" dt="2024-04-19T09:08:25.193" v="86" actId="1076"/>
        <pc:sldMkLst>
          <pc:docMk/>
          <pc:sldMk cId="1613691197" sldId="260"/>
        </pc:sldMkLst>
        <pc:spChg chg="add mod">
          <ac:chgData name="Hannah Whaites" userId="ec7f32bc-6f8d-49d4-813c-f1068aa6397c" providerId="ADAL" clId="{2FFDC1E3-59D7-427B-8CA3-B27B6B518472}" dt="2024-04-19T09:08:25.193" v="86" actId="1076"/>
          <ac:spMkLst>
            <pc:docMk/>
            <pc:sldMk cId="1613691197" sldId="260"/>
            <ac:spMk id="3" creationId="{255D5369-2C87-F469-B3AC-AEA396455A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Biomes of the world (CC BY-SA 3.0) – </a:t>
            </a:r>
            <a:r>
              <a:rPr lang="en-GB" b="0" dirty="0"/>
              <a:t>https://</a:t>
            </a:r>
            <a:r>
              <a:rPr lang="en-GB" b="0" dirty="0" err="1"/>
              <a:t>commons.wikimedia.org</a:t>
            </a:r>
            <a:r>
              <a:rPr lang="en-GB" b="0" dirty="0"/>
              <a:t>/wiki/</a:t>
            </a:r>
            <a:r>
              <a:rPr lang="en-GB" b="0" dirty="0" err="1"/>
              <a:t>File:Biomes_of_the_world.svg</a:t>
            </a:r>
            <a:endParaRPr lang="en-GB" b="0" dirty="0"/>
          </a:p>
          <a:p>
            <a:r>
              <a:rPr lang="en-GB" b="1" dirty="0"/>
              <a:t>All Other images – </a:t>
            </a:r>
            <a:r>
              <a:rPr lang="en-GB" dirty="0"/>
              <a:t>United Learning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6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09075"/>
            <a:ext cx="5735161" cy="545835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AF83A-78B8-4001-B289-042650F96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346" y="209075"/>
            <a:ext cx="5603323" cy="54583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b="1" spc="100" baseline="0">
                <a:latin typeface="ABeeZee" panose="02000000000000000000" pitchFamily="2" charset="0"/>
              </a:defRPr>
            </a:lvl1pPr>
          </a:lstStyle>
          <a:p>
            <a:pPr lvl="0"/>
            <a:r>
              <a:rPr lang="en-US"/>
              <a:t>[Title of unit here]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1E0A99-80F9-49A7-B52E-ACE5D3153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346" y="1948722"/>
            <a:ext cx="5603323" cy="38610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latin typeface="ABeeZee" panose="02000000000000000000" pitchFamily="2" charset="0"/>
              </a:defRPr>
            </a:lvl1pPr>
          </a:lstStyle>
          <a:p>
            <a:pPr lvl="0"/>
            <a:r>
              <a:rPr lang="en-US"/>
              <a:t>Text box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Geography | Year 5 – Summer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United Curricul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United Curricul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 11">
            <a:extLst>
              <a:ext uri="{FF2B5EF4-FFF2-40B4-BE49-F238E27FC236}">
                <a16:creationId xmlns:a16="http://schemas.microsoft.com/office/drawing/2014/main" id="{82ED1C7E-A780-4AC3-A8A4-71411D8B7523}"/>
              </a:ext>
            </a:extLst>
          </p:cNvPr>
          <p:cNvSpPr/>
          <p:nvPr/>
        </p:nvSpPr>
        <p:spPr>
          <a:xfrm>
            <a:off x="45927" y="818802"/>
            <a:ext cx="4688444" cy="248279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Climate </a:t>
            </a:r>
            <a:r>
              <a:rPr lang="en-US" sz="1400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zones</a:t>
            </a:r>
            <a:endParaRPr lang="en-GB" sz="1000" dirty="0">
              <a:effectLst/>
              <a:latin typeface="United Curricul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8B898DC4-F6E8-4C2E-8313-1D90445A6791}"/>
              </a:ext>
            </a:extLst>
          </p:cNvPr>
          <p:cNvSpPr txBox="1">
            <a:spLocks/>
          </p:cNvSpPr>
          <p:nvPr/>
        </p:nvSpPr>
        <p:spPr>
          <a:xfrm>
            <a:off x="-3023" y="3213693"/>
            <a:ext cx="6012060" cy="253355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United Curriculum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455498-E0F3-4C46-89E2-03C0CE89F160}"/>
              </a:ext>
            </a:extLst>
          </p:cNvPr>
          <p:cNvSpPr txBox="1"/>
          <p:nvPr/>
        </p:nvSpPr>
        <p:spPr>
          <a:xfrm>
            <a:off x="55393" y="1140246"/>
            <a:ext cx="1603916" cy="237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00" b="1" dirty="0">
                <a:latin typeface="United Curriculum" pitchFamily="2" charset="0"/>
              </a:rPr>
              <a:t>Climate zones </a:t>
            </a:r>
            <a:r>
              <a:rPr lang="en-US" sz="1000" dirty="0">
                <a:latin typeface="United Curriculum" pitchFamily="2" charset="0"/>
              </a:rPr>
              <a:t>are areas in the world that have a similar climate. There are several major climate zones in the world. The main six are shown on this map.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00" dirty="0">
                <a:latin typeface="United Curriculum" pitchFamily="2" charset="0"/>
              </a:rPr>
              <a:t>The climate zones generally group together horizontally, following </a:t>
            </a:r>
            <a:r>
              <a:rPr lang="en-US" sz="1000" b="1" dirty="0">
                <a:latin typeface="United Curriculum" pitchFamily="2" charset="0"/>
              </a:rPr>
              <a:t>lines of latitude</a:t>
            </a:r>
            <a:r>
              <a:rPr lang="en-US" sz="1000" dirty="0">
                <a:latin typeface="United Curriculum" pitchFamily="2" charset="0"/>
              </a:rPr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645420-B85B-4F18-89D1-03317BFB1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United Curriculum" pitchFamily="2" charset="0"/>
              </a:rPr>
              <a:t>Climate across the world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1B4EBF7-81BF-44C3-BE58-F624F760D4B3}"/>
              </a:ext>
            </a:extLst>
          </p:cNvPr>
          <p:cNvSpPr/>
          <p:nvPr/>
        </p:nvSpPr>
        <p:spPr>
          <a:xfrm flipH="1">
            <a:off x="4953000" y="818802"/>
            <a:ext cx="4907075" cy="248279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Biomes and </a:t>
            </a:r>
            <a:r>
              <a:rPr lang="en-US" sz="1400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4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getation </a:t>
            </a:r>
            <a:r>
              <a:rPr lang="en-US" sz="1400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elts</a:t>
            </a:r>
            <a:endParaRPr lang="en-GB" sz="1000" dirty="0">
              <a:effectLst/>
              <a:latin typeface="United Curricul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27388-3020-437B-A7A7-7E26905CE4B8}"/>
              </a:ext>
            </a:extLst>
          </p:cNvPr>
          <p:cNvSpPr txBox="1"/>
          <p:nvPr/>
        </p:nvSpPr>
        <p:spPr>
          <a:xfrm>
            <a:off x="8045042" y="1117292"/>
            <a:ext cx="1805565" cy="1818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00" b="1" dirty="0">
                <a:latin typeface="United Curriculum" pitchFamily="2" charset="0"/>
              </a:rPr>
              <a:t>Biomes </a:t>
            </a:r>
            <a:r>
              <a:rPr lang="en-US" sz="1000" dirty="0">
                <a:latin typeface="United Curriculum" pitchFamily="2" charset="0"/>
              </a:rPr>
              <a:t>are areas of the world that, because of their similar </a:t>
            </a:r>
            <a:r>
              <a:rPr lang="en-US" sz="1000" b="1" dirty="0">
                <a:latin typeface="United Curriculum" pitchFamily="2" charset="0"/>
              </a:rPr>
              <a:t>climates</a:t>
            </a:r>
            <a:r>
              <a:rPr lang="en-US" sz="1000" dirty="0">
                <a:latin typeface="United Curriculum" pitchFamily="2" charset="0"/>
              </a:rPr>
              <a:t>, have similar landscapes and wildlife. Biomes are shown on the map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00" b="1" dirty="0">
                <a:latin typeface="United Curriculum" pitchFamily="2" charset="0"/>
              </a:rPr>
              <a:t>Vegetation belts </a:t>
            </a:r>
            <a:r>
              <a:rPr lang="en-US" sz="1000" dirty="0">
                <a:latin typeface="United Curriculum" pitchFamily="2" charset="0"/>
              </a:rPr>
              <a:t>are areas with distinct plant life within one or more biomes.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C62D50-D50E-C44B-3F31-95B9C7877A18}"/>
              </a:ext>
            </a:extLst>
          </p:cNvPr>
          <p:cNvSpPr txBox="1">
            <a:spLocks/>
          </p:cNvSpPr>
          <p:nvPr/>
        </p:nvSpPr>
        <p:spPr>
          <a:xfrm>
            <a:off x="55394" y="4036027"/>
            <a:ext cx="2369024" cy="178593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000" dirty="0">
                <a:latin typeface="United Curriculum" pitchFamily="2" charset="0"/>
              </a:rPr>
              <a:t>The </a:t>
            </a:r>
            <a:r>
              <a:rPr lang="en-US" sz="1000" b="1" dirty="0">
                <a:latin typeface="United Curriculum" pitchFamily="2" charset="0"/>
              </a:rPr>
              <a:t>greenhouse effect </a:t>
            </a:r>
            <a:r>
              <a:rPr lang="en-US" sz="1000" dirty="0">
                <a:latin typeface="United Curriculum" pitchFamily="2" charset="0"/>
              </a:rPr>
              <a:t>is the </a:t>
            </a:r>
            <a:r>
              <a:rPr lang="en-US" sz="1000" b="1" dirty="0">
                <a:latin typeface="United Curriculum" pitchFamily="2" charset="0"/>
              </a:rPr>
              <a:t>natural process </a:t>
            </a:r>
            <a:r>
              <a:rPr lang="en-US" sz="1000" dirty="0">
                <a:latin typeface="United Curriculum" pitchFamily="2" charset="0"/>
              </a:rPr>
              <a:t>that has always taken place, which keeps the Earth warm. Without it, the Earth would be too cold to live on!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United Curriculum" pitchFamily="2" charset="0"/>
              </a:rPr>
              <a:t>The Sun’s rays are trapped in the atmosphere by greenhouse gases, like carbon dioxide. This warms the Earth.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CF86877-68FE-9BDD-D6EE-7CFFA0EBC3F0}"/>
              </a:ext>
            </a:extLst>
          </p:cNvPr>
          <p:cNvSpPr txBox="1">
            <a:spLocks/>
          </p:cNvSpPr>
          <p:nvPr/>
        </p:nvSpPr>
        <p:spPr>
          <a:xfrm>
            <a:off x="2530790" y="4036027"/>
            <a:ext cx="2369024" cy="95676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000" dirty="0">
                <a:latin typeface="United Curriculum" pitchFamily="2" charset="0"/>
              </a:rPr>
              <a:t>The </a:t>
            </a:r>
            <a:r>
              <a:rPr lang="en-US" sz="1000" b="1" dirty="0">
                <a:latin typeface="United Curriculum" pitchFamily="2" charset="0"/>
              </a:rPr>
              <a:t>enhanced greenhouse effect </a:t>
            </a:r>
            <a:r>
              <a:rPr lang="en-US" sz="1000" dirty="0">
                <a:latin typeface="United Curriculum" pitchFamily="2" charset="0"/>
              </a:rPr>
              <a:t>causes an </a:t>
            </a:r>
            <a:r>
              <a:rPr lang="en-US" sz="1000" b="1" dirty="0">
                <a:latin typeface="United Curriculum" pitchFamily="2" charset="0"/>
              </a:rPr>
              <a:t>unnatural increase in temperature</a:t>
            </a:r>
            <a:r>
              <a:rPr lang="en-US" sz="1000" dirty="0">
                <a:latin typeface="United Curriculum" pitchFamily="2" charset="0"/>
              </a:rPr>
              <a:t>. Human activities (like burning fossil fuels, transport, waste, agriculture, deforestation) increase the amount of greenhouse gases in the atmosphere. The Earth warms more quickly. Global warming increases.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FC531C-4B57-2A48-4CCF-7C508461E1DE}"/>
              </a:ext>
            </a:extLst>
          </p:cNvPr>
          <p:cNvSpPr txBox="1">
            <a:spLocks/>
          </p:cNvSpPr>
          <p:nvPr/>
        </p:nvSpPr>
        <p:spPr>
          <a:xfrm>
            <a:off x="5006186" y="4036027"/>
            <a:ext cx="2369024" cy="152322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000" dirty="0">
                <a:latin typeface="United Curriculum" pitchFamily="2" charset="0"/>
              </a:rPr>
              <a:t>Accelerated global warming can also lead to other changes in the Earth’s long-term weather patterns, such as precipitation, wind and storms. The changes to the Earth’s wider climate – not just temperature – are called </a:t>
            </a:r>
            <a:r>
              <a:rPr lang="en-US" sz="1000" b="1" dirty="0">
                <a:latin typeface="United Curriculum" pitchFamily="2" charset="0"/>
              </a:rPr>
              <a:t>climate change</a:t>
            </a:r>
            <a:r>
              <a:rPr lang="en-US" sz="1000" dirty="0">
                <a:latin typeface="United Curriculum" pitchFamily="2" charset="0"/>
              </a:rPr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A9291A-1AF8-9338-ECB6-8C28BF457503}"/>
              </a:ext>
            </a:extLst>
          </p:cNvPr>
          <p:cNvSpPr txBox="1">
            <a:spLocks/>
          </p:cNvSpPr>
          <p:nvPr/>
        </p:nvSpPr>
        <p:spPr>
          <a:xfrm>
            <a:off x="7481582" y="4036027"/>
            <a:ext cx="2369024" cy="152322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000" dirty="0">
                <a:latin typeface="United Curriculum" pitchFamily="2" charset="0"/>
              </a:rPr>
              <a:t>Climate change can cause:</a:t>
            </a: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United Curriculum" pitchFamily="2" charset="0"/>
              </a:rPr>
              <a:t>more extreme weather events, like droughts and heatwaves</a:t>
            </a: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United Curriculum" pitchFamily="2" charset="0"/>
              </a:rPr>
              <a:t>melting sea ice and loss of habitats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United Curriculum" pitchFamily="2" charset="0"/>
              </a:rPr>
              <a:t>rising sea levels and the flooding of coastal areas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United Curriculum" pitchFamily="2" charset="0"/>
              </a:rPr>
              <a:t>Some biomes and species are more at risk of being impacted by climate change. These are called vulnerable biomes (like the tundra) or vulnerable species (like the dormouse).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20AD5-B0E7-CDF2-4FED-D89F33BE2405}"/>
              </a:ext>
            </a:extLst>
          </p:cNvPr>
          <p:cNvGrpSpPr/>
          <p:nvPr/>
        </p:nvGrpSpPr>
        <p:grpSpPr>
          <a:xfrm>
            <a:off x="1146591" y="1103923"/>
            <a:ext cx="3758699" cy="2100017"/>
            <a:chOff x="3184821" y="1598775"/>
            <a:chExt cx="8867909" cy="4547310"/>
          </a:xfrm>
        </p:grpSpPr>
        <p:pic>
          <p:nvPicPr>
            <p:cNvPr id="13" name="Picture 12" descr="Map&#10;&#10;Description automatically generated">
              <a:extLst>
                <a:ext uri="{FF2B5EF4-FFF2-40B4-BE49-F238E27FC236}">
                  <a16:creationId xmlns:a16="http://schemas.microsoft.com/office/drawing/2014/main" id="{772329D9-43F4-DACD-FC62-455F7F636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821" y="1598775"/>
              <a:ext cx="8867909" cy="454731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CB59DC-4646-6EE6-C0F7-641798ECB386}"/>
                </a:ext>
              </a:extLst>
            </p:cNvPr>
            <p:cNvSpPr/>
            <p:nvPr/>
          </p:nvSpPr>
          <p:spPr>
            <a:xfrm>
              <a:off x="4302492" y="4437245"/>
              <a:ext cx="283196" cy="1006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United Curriculum" pitchFamily="2" charset="0"/>
              </a:endParaRPr>
            </a:p>
          </p:txBody>
        </p:sp>
      </p:grp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FD3E1E1-804A-70C2-9FFF-A8E8A43F4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140"/>
              </p:ext>
            </p:extLst>
          </p:nvPr>
        </p:nvGraphicFramePr>
        <p:xfrm>
          <a:off x="1941957" y="2914608"/>
          <a:ext cx="2129586" cy="6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453948920"/>
                    </a:ext>
                  </a:extLst>
                </a:gridCol>
                <a:gridCol w="1913586">
                  <a:extLst>
                    <a:ext uri="{9D8B030D-6E8A-4147-A177-3AD203B41FA5}">
                      <a16:colId xmlns:a16="http://schemas.microsoft.com/office/drawing/2014/main" val="3224902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F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polar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233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9C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temperate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218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0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arid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659737"/>
                  </a:ext>
                </a:extLst>
              </a:tr>
            </a:tbl>
          </a:graphicData>
        </a:graphic>
      </p:graphicFrame>
      <p:graphicFrame>
        <p:nvGraphicFramePr>
          <p:cNvPr id="17" name="Table 15">
            <a:extLst>
              <a:ext uri="{FF2B5EF4-FFF2-40B4-BE49-F238E27FC236}">
                <a16:creationId xmlns:a16="http://schemas.microsoft.com/office/drawing/2014/main" id="{65AFC3AE-51EA-83E7-54A6-4908C51DA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91275"/>
              </p:ext>
            </p:extLst>
          </p:nvPr>
        </p:nvGraphicFramePr>
        <p:xfrm>
          <a:off x="2891435" y="2914608"/>
          <a:ext cx="2016000" cy="6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45394892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24902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D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tropical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8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7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Mediterranean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414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C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mountains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586155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7BDB7750-D3B6-36AB-875B-594876DA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13" y="1140246"/>
            <a:ext cx="3490667" cy="18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19">
            <a:extLst>
              <a:ext uri="{FF2B5EF4-FFF2-40B4-BE49-F238E27FC236}">
                <a16:creationId xmlns:a16="http://schemas.microsoft.com/office/drawing/2014/main" id="{83C02298-2972-FDE3-D217-1E9EF41DF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54006"/>
              </p:ext>
            </p:extLst>
          </p:nvPr>
        </p:nvGraphicFramePr>
        <p:xfrm>
          <a:off x="5299838" y="3080107"/>
          <a:ext cx="1260000" cy="6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67700565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7632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tundra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939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0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taiga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76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8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alpine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812261"/>
                  </a:ext>
                </a:extLst>
              </a:tr>
            </a:tbl>
          </a:graphicData>
        </a:graphic>
      </p:graphicFrame>
      <p:graphicFrame>
        <p:nvGraphicFramePr>
          <p:cNvPr id="25" name="Table 19">
            <a:extLst>
              <a:ext uri="{FF2B5EF4-FFF2-40B4-BE49-F238E27FC236}">
                <a16:creationId xmlns:a16="http://schemas.microsoft.com/office/drawing/2014/main" id="{6EEF13A2-99CF-56D0-1B6E-2FB5D9B45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35727"/>
              </p:ext>
            </p:extLst>
          </p:nvPr>
        </p:nvGraphicFramePr>
        <p:xfrm>
          <a:off x="6548900" y="3080107"/>
          <a:ext cx="1260000" cy="6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67700565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7632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71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Mediterranean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47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hot deserts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119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cold desert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403608"/>
                  </a:ext>
                </a:extLst>
              </a:tr>
            </a:tbl>
          </a:graphicData>
        </a:graphic>
      </p:graphicFrame>
      <p:graphicFrame>
        <p:nvGraphicFramePr>
          <p:cNvPr id="26" name="Table 19">
            <a:extLst>
              <a:ext uri="{FF2B5EF4-FFF2-40B4-BE49-F238E27FC236}">
                <a16:creationId xmlns:a16="http://schemas.microsoft.com/office/drawing/2014/main" id="{5F7A0E24-4BFD-BD32-C6E8-256FE2BE1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373545"/>
              </p:ext>
            </p:extLst>
          </p:nvPr>
        </p:nvGraphicFramePr>
        <p:xfrm>
          <a:off x="8130689" y="3080107"/>
          <a:ext cx="1440000" cy="6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67700565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7632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8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temperature forest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723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8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tropical rainforest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47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savanna grasslands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119556"/>
                  </a:ext>
                </a:extLst>
              </a:tr>
            </a:tbl>
          </a:graphicData>
        </a:graphic>
      </p:graphicFrame>
      <p:sp>
        <p:nvSpPr>
          <p:cNvPr id="27" name="Rectangle 11">
            <a:extLst>
              <a:ext uri="{FF2B5EF4-FFF2-40B4-BE49-F238E27FC236}">
                <a16:creationId xmlns:a16="http://schemas.microsoft.com/office/drawing/2014/main" id="{2545F70D-0147-6026-B4D3-AE1CE069C210}"/>
              </a:ext>
            </a:extLst>
          </p:cNvPr>
          <p:cNvSpPr/>
          <p:nvPr/>
        </p:nvSpPr>
        <p:spPr>
          <a:xfrm>
            <a:off x="37197" y="3749398"/>
            <a:ext cx="9533492" cy="248279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Global warming and climate </a:t>
            </a:r>
            <a:r>
              <a:rPr lang="en-US" sz="1400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hange</a:t>
            </a:r>
            <a:endParaRPr lang="en-GB" sz="1000" dirty="0">
              <a:effectLst/>
              <a:latin typeface="United Curricul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595C5F-6266-8E41-3DC9-230C67C7D77D}"/>
              </a:ext>
            </a:extLst>
          </p:cNvPr>
          <p:cNvCxnSpPr>
            <a:cxnSpLocks/>
          </p:cNvCxnSpPr>
          <p:nvPr/>
        </p:nvCxnSpPr>
        <p:spPr>
          <a:xfrm>
            <a:off x="2306973" y="4832059"/>
            <a:ext cx="2489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707BA4D-F0E7-6665-8CD3-C965A1936865}"/>
              </a:ext>
            </a:extLst>
          </p:cNvPr>
          <p:cNvCxnSpPr>
            <a:cxnSpLocks/>
          </p:cNvCxnSpPr>
          <p:nvPr/>
        </p:nvCxnSpPr>
        <p:spPr>
          <a:xfrm>
            <a:off x="4704016" y="4832059"/>
            <a:ext cx="2489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A0F18B-592F-2209-EFE1-2C53EB19867C}"/>
              </a:ext>
            </a:extLst>
          </p:cNvPr>
          <p:cNvCxnSpPr>
            <a:cxnSpLocks/>
          </p:cNvCxnSpPr>
          <p:nvPr/>
        </p:nvCxnSpPr>
        <p:spPr>
          <a:xfrm>
            <a:off x="7232598" y="4832059"/>
            <a:ext cx="2489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5C6E629C-29F2-CF37-5F93-B08F456C2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35" y="5754077"/>
            <a:ext cx="1444534" cy="799825"/>
          </a:xfrm>
          <a:prstGeom prst="rect">
            <a:avLst/>
          </a:prstGeom>
        </p:spPr>
      </p:pic>
      <p:pic>
        <p:nvPicPr>
          <p:cNvPr id="36" name="Picture 3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B9875D-D0C2-B18C-E60F-C1A77BE54C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42" y="5754077"/>
            <a:ext cx="1444534" cy="799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D5369-2C87-F469-B3AC-AEA396455ADD}"/>
              </a:ext>
            </a:extLst>
          </p:cNvPr>
          <p:cNvSpPr txBox="1"/>
          <p:nvPr/>
        </p:nvSpPr>
        <p:spPr>
          <a:xfrm>
            <a:off x="516963" y="6611410"/>
            <a:ext cx="4952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Terpsichores,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136911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3a62-dbf0-4bf3-9286-04d2ea05a3ac" xsi:nil="true"/>
    <lcf76f155ced4ddcb4097134ff3c332f xmlns="7cdbce52-7c58-4c49-97cb-d953267058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84283a62-dbf0-4bf3-9286-04d2ea05a3a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0F8DA-C4FB-4450-BACC-F5A742E79B9F}">
  <ds:schemaRefs>
    <ds:schemaRef ds:uri="http://purl.org/dc/terms/"/>
    <ds:schemaRef ds:uri="http://schemas.microsoft.com/office/2006/metadata/properties"/>
    <ds:schemaRef ds:uri="http://purl.org/dc/elements/1.1/"/>
    <ds:schemaRef ds:uri="84283a62-dbf0-4bf3-9286-04d2ea05a3ac"/>
    <ds:schemaRef ds:uri="http://www.w3.org/XML/1998/namespace"/>
    <ds:schemaRef ds:uri="http://schemas.microsoft.com/office/2006/documentManagement/types"/>
    <ds:schemaRef ds:uri="7cdbce52-7c58-4c49-97cb-d953267058b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7BE949F-1DF7-4FCC-9CA9-A2CF846A4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dbce52-7c58-4c49-97cb-d953267058b2"/>
    <ds:schemaRef ds:uri="84283a62-dbf0-4bf3-9286-04d2ea05a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382</Words>
  <Application>Microsoft Macintosh PowerPoint</Application>
  <PresentationFormat>A4 Paper (210x297 mm)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ABeeZee</vt:lpstr>
      <vt:lpstr>Calibri</vt:lpstr>
      <vt:lpstr>United Curriculum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Proofreader – HS</cp:lastModifiedBy>
  <cp:revision>10</cp:revision>
  <dcterms:created xsi:type="dcterms:W3CDTF">2021-04-22T13:12:58Z</dcterms:created>
  <dcterms:modified xsi:type="dcterms:W3CDTF">2024-09-17T06:28:54Z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  <property fmtid="{D5CDD505-2E9C-101B-9397-08002B2CF9AE}" pid="4" name="Order">
    <vt:r8>10275700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