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0" r:id="rId5"/>
  </p:sldIdLst>
  <p:sldSz cx="9906000" cy="6858000" type="A4"/>
  <p:notesSz cx="7104063" cy="10234613"/>
  <p:embeddedFontLst>
    <p:embeddedFont>
      <p:font typeface="ABeeZee" panose="02000000000000000000" pitchFamily="2" charset="0"/>
      <p:regular r:id="rId7"/>
      <p:bold r:id="rId8"/>
      <p:italic r:id="rId9"/>
      <p:boldItalic r:id="rId10"/>
    </p:embeddedFont>
    <p:embeddedFont>
      <p:font typeface="United Curriculum" pitchFamily="2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442"/>
    <a:srgbClr val="CAC3DF"/>
    <a:srgbClr val="553F6D"/>
    <a:srgbClr val="D7D1E7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8"/>
    <p:restoredTop sz="91261" autoAdjust="0"/>
  </p:normalViewPr>
  <p:slideViewPr>
    <p:cSldViewPr snapToGrid="0">
      <p:cViewPr varScale="1">
        <p:scale>
          <a:sx n="127" d="100"/>
          <a:sy n="127" d="100"/>
        </p:scale>
        <p:origin x="3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Whaites" userId="ec7f32bc-6f8d-49d4-813c-f1068aa6397c" providerId="ADAL" clId="{588C9EEE-8691-4450-B451-68E3AD9B0860}"/>
    <pc:docChg chg="modSld">
      <pc:chgData name="Hannah Whaites" userId="ec7f32bc-6f8d-49d4-813c-f1068aa6397c" providerId="ADAL" clId="{588C9EEE-8691-4450-B451-68E3AD9B0860}" dt="2022-11-14T16:22:18.089" v="1" actId="2711"/>
      <pc:docMkLst>
        <pc:docMk/>
      </pc:docMkLst>
      <pc:sldChg chg="modSp mod">
        <pc:chgData name="Hannah Whaites" userId="ec7f32bc-6f8d-49d4-813c-f1068aa6397c" providerId="ADAL" clId="{588C9EEE-8691-4450-B451-68E3AD9B0860}" dt="2022-11-14T16:22:18.089" v="1" actId="2711"/>
        <pc:sldMkLst>
          <pc:docMk/>
          <pc:sldMk cId="1613691197" sldId="260"/>
        </pc:sldMkLst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" creationId="{82C3DDFE-830A-496A-8534-C26325574A57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3" creationId="{F29CED2F-6396-4A56-87B1-44D0004CE24C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4" creationId="{D1DA3C3D-04F5-45BD-8B36-80EAF89FC1CD}"/>
          </ac:spMkLst>
        </pc:spChg>
        <pc:spChg chg="mod">
          <ac:chgData name="Hannah Whaites" userId="ec7f32bc-6f8d-49d4-813c-f1068aa6397c" providerId="ADAL" clId="{588C9EEE-8691-4450-B451-68E3AD9B0860}" dt="2022-11-14T16:22:18.089" v="1" actId="2711"/>
          <ac:spMkLst>
            <pc:docMk/>
            <pc:sldMk cId="1613691197" sldId="260"/>
            <ac:spMk id="5" creationId="{FBED5F2C-32EF-4D85-B8A9-3AD9286B86E2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6" creationId="{71E3326C-16E3-415B-9387-0E0886A36321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8" creationId="{8EE7A2FB-A9E5-AED7-E800-48EF7B1A9B5B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9" creationId="{17374D5E-2DDC-47B2-A8B4-0699847A9BBA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10" creationId="{A0561F5F-9611-4B5F-A719-03C827129051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2" creationId="{AFCE68B0-CA7A-4EBA-A06C-F2F1A601510E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4" creationId="{10391D25-F362-48F6-9C4C-E1615918D495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5" creationId="{FF893074-B04F-459B-91B8-E21D6BD7877A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6" creationId="{E79F6DAF-7FC1-4DE5-A4DB-C08A8A74F074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7" creationId="{8C154008-B5CB-44EC-BD09-D212D55F11E7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28" creationId="{2BFFFAFE-C04E-469B-9D53-746839127B44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40" creationId="{BB7C6C89-A698-4189-BF74-679A5AD83CFD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41" creationId="{CDEEE294-DB1B-4D6B-942B-7C3055D87049}"/>
          </ac:spMkLst>
        </pc:spChg>
        <pc:spChg chg="mod">
          <ac:chgData name="Hannah Whaites" userId="ec7f32bc-6f8d-49d4-813c-f1068aa6397c" providerId="ADAL" clId="{588C9EEE-8691-4450-B451-68E3AD9B0860}" dt="2022-11-14T16:22:06.762" v="0" actId="2711"/>
          <ac:spMkLst>
            <pc:docMk/>
            <pc:sldMk cId="1613691197" sldId="260"/>
            <ac:spMk id="42" creationId="{6D96BC0C-B64D-471D-A6B0-8B6D5E092092}"/>
          </ac:spMkLst>
        </pc:spChg>
      </pc:sldChg>
    </pc:docChg>
  </pc:docChgLst>
  <pc:docChgLst>
    <pc:chgData name="Charlie Cutler" userId="c5b094de-3707-4aae-994d-70175e9a1467" providerId="ADAL" clId="{DC306875-467C-4873-970F-806EAA20508B}"/>
    <pc:docChg chg="modSld modMainMaster">
      <pc:chgData name="Charlie Cutler" userId="c5b094de-3707-4aae-994d-70175e9a1467" providerId="ADAL" clId="{DC306875-467C-4873-970F-806EAA20508B}" dt="2022-11-20T09:57:03.381" v="17" actId="14100"/>
      <pc:docMkLst>
        <pc:docMk/>
      </pc:docMkLst>
      <pc:sldChg chg="modSp mod">
        <pc:chgData name="Charlie Cutler" userId="c5b094de-3707-4aae-994d-70175e9a1467" providerId="ADAL" clId="{DC306875-467C-4873-970F-806EAA20508B}" dt="2022-11-20T09:57:03.381" v="17" actId="14100"/>
        <pc:sldMkLst>
          <pc:docMk/>
          <pc:sldMk cId="1613691197" sldId="260"/>
        </pc:sldMkLst>
        <pc:spChg chg="mod">
          <ac:chgData name="Charlie Cutler" userId="c5b094de-3707-4aae-994d-70175e9a1467" providerId="ADAL" clId="{DC306875-467C-4873-970F-806EAA20508B}" dt="2022-11-20T09:57:03.381" v="17" actId="14100"/>
          <ac:spMkLst>
            <pc:docMk/>
            <pc:sldMk cId="1613691197" sldId="260"/>
            <ac:spMk id="2" creationId="{82C3DDFE-830A-496A-8534-C26325574A57}"/>
          </ac:spMkLst>
        </pc:spChg>
        <pc:spChg chg="mod">
          <ac:chgData name="Charlie Cutler" userId="c5b094de-3707-4aae-994d-70175e9a1467" providerId="ADAL" clId="{DC306875-467C-4873-970F-806EAA20508B}" dt="2022-11-20T09:56:42.301" v="14" actId="403"/>
          <ac:spMkLst>
            <pc:docMk/>
            <pc:sldMk cId="1613691197" sldId="260"/>
            <ac:spMk id="3" creationId="{F29CED2F-6396-4A56-87B1-44D0004CE24C}"/>
          </ac:spMkLst>
        </pc:spChg>
      </pc:sldChg>
      <pc:sldMasterChg chg="modSldLayout">
        <pc:chgData name="Charlie Cutler" userId="c5b094de-3707-4aae-994d-70175e9a1467" providerId="ADAL" clId="{DC306875-467C-4873-970F-806EAA20508B}" dt="2022-11-20T09:56:12.306" v="3" actId="14100"/>
        <pc:sldMasterMkLst>
          <pc:docMk/>
          <pc:sldMasterMk cId="812420368" sldId="2147483684"/>
        </pc:sldMasterMkLst>
        <pc:sldLayoutChg chg="modSp mod">
          <pc:chgData name="Charlie Cutler" userId="c5b094de-3707-4aae-994d-70175e9a1467" providerId="ADAL" clId="{DC306875-467C-4873-970F-806EAA20508B}" dt="2022-11-20T09:56:12.306" v="3" actId="14100"/>
          <pc:sldLayoutMkLst>
            <pc:docMk/>
            <pc:sldMasterMk cId="812420368" sldId="2147483684"/>
            <pc:sldLayoutMk cId="3498090815" sldId="2147483683"/>
          </pc:sldLayoutMkLst>
          <pc:spChg chg="mod">
            <ac:chgData name="Charlie Cutler" userId="c5b094de-3707-4aae-994d-70175e9a1467" providerId="ADAL" clId="{DC306875-467C-4873-970F-806EAA20508B}" dt="2022-11-20T09:56:10.482" v="2" actId="14100"/>
            <ac:spMkLst>
              <pc:docMk/>
              <pc:sldMasterMk cId="812420368" sldId="2147483684"/>
              <pc:sldLayoutMk cId="3498090815" sldId="2147483683"/>
              <ac:spMk id="3" creationId="{09AAF83A-78B8-4001-B289-042650F96EFF}"/>
            </ac:spMkLst>
          </pc:spChg>
          <pc:spChg chg="mod">
            <ac:chgData name="Charlie Cutler" userId="c5b094de-3707-4aae-994d-70175e9a1467" providerId="ADAL" clId="{DC306875-467C-4873-970F-806EAA20508B}" dt="2022-11-20T09:56:12.306" v="3" actId="14100"/>
            <ac:spMkLst>
              <pc:docMk/>
              <pc:sldMasterMk cId="812420368" sldId="2147483684"/>
              <pc:sldLayoutMk cId="3498090815" sldId="2147483683"/>
              <ac:spMk id="6" creationId="{DCD5CFC4-DDB0-4A8F-8826-459EC8D33B25}"/>
            </ac:spMkLst>
          </pc:spChg>
        </pc:sldLayoutChg>
      </pc:sldMasterChg>
    </pc:docChg>
  </pc:docChgLst>
  <pc:docChgLst>
    <pc:chgData name="Hannah Lewis" userId="ec7f32bc-6f8d-49d4-813c-f1068aa6397c" providerId="ADAL" clId="{7EA72B3F-A69B-4A10-9E56-6FF3D9C233DB}"/>
    <pc:docChg chg="custSel modSld">
      <pc:chgData name="Hannah Lewis" userId="ec7f32bc-6f8d-49d4-813c-f1068aa6397c" providerId="ADAL" clId="{7EA72B3F-A69B-4A10-9E56-6FF3D9C233DB}" dt="2023-11-10T14:36:28.918" v="162" actId="113"/>
      <pc:docMkLst>
        <pc:docMk/>
      </pc:docMkLst>
      <pc:sldChg chg="addSp delSp modSp mod modNotesTx">
        <pc:chgData name="Hannah Lewis" userId="ec7f32bc-6f8d-49d4-813c-f1068aa6397c" providerId="ADAL" clId="{7EA72B3F-A69B-4A10-9E56-6FF3D9C233DB}" dt="2023-11-10T14:36:28.918" v="162" actId="113"/>
        <pc:sldMkLst>
          <pc:docMk/>
          <pc:sldMk cId="1613691197" sldId="260"/>
        </pc:sldMkLst>
        <pc:grpChg chg="del mod">
          <ac:chgData name="Hannah Lewis" userId="ec7f32bc-6f8d-49d4-813c-f1068aa6397c" providerId="ADAL" clId="{7EA72B3F-A69B-4A10-9E56-6FF3D9C233DB}" dt="2023-11-10T14:35:15.387" v="128" actId="478"/>
          <ac:grpSpMkLst>
            <pc:docMk/>
            <pc:sldMk cId="1613691197" sldId="260"/>
            <ac:grpSpMk id="34" creationId="{1BF63E27-7378-4989-8E85-86F9C6EB5790}"/>
          </ac:grpSpMkLst>
        </pc:grpChg>
        <pc:picChg chg="add mod ord">
          <ac:chgData name="Hannah Lewis" userId="ec7f32bc-6f8d-49d4-813c-f1068aa6397c" providerId="ADAL" clId="{7EA72B3F-A69B-4A10-9E56-6FF3D9C233DB}" dt="2023-11-10T14:32:01.004" v="5" actId="167"/>
          <ac:picMkLst>
            <pc:docMk/>
            <pc:sldMk cId="1613691197" sldId="260"/>
            <ac:picMk id="11" creationId="{8FCDFDB9-BC65-90B7-9862-0BBC504153BF}"/>
          </ac:picMkLst>
        </pc:picChg>
        <pc:picChg chg="del mod">
          <ac:chgData name="Hannah Lewis" userId="ec7f32bc-6f8d-49d4-813c-f1068aa6397c" providerId="ADAL" clId="{7EA72B3F-A69B-4A10-9E56-6FF3D9C233DB}" dt="2023-11-10T14:32:03.848" v="7" actId="478"/>
          <ac:picMkLst>
            <pc:docMk/>
            <pc:sldMk cId="1613691197" sldId="260"/>
            <ac:picMk id="23" creationId="{BEE56F97-CA3F-45DC-9E3D-A2DF33A5EB84}"/>
          </ac:picMkLst>
        </pc:picChg>
        <pc:picChg chg="del">
          <ac:chgData name="Hannah Lewis" userId="ec7f32bc-6f8d-49d4-813c-f1068aa6397c" providerId="ADAL" clId="{7EA72B3F-A69B-4A10-9E56-6FF3D9C233DB}" dt="2023-11-10T14:36:04.330" v="131" actId="478"/>
          <ac:picMkLst>
            <pc:docMk/>
            <pc:sldMk cId="1613691197" sldId="260"/>
            <ac:picMk id="32" creationId="{572ACCFA-A5D1-45ED-B047-51EE4FEBCC5D}"/>
          </ac:picMkLst>
        </pc:picChg>
        <pc:picChg chg="del">
          <ac:chgData name="Hannah Lewis" userId="ec7f32bc-6f8d-49d4-813c-f1068aa6397c" providerId="ADAL" clId="{7EA72B3F-A69B-4A10-9E56-6FF3D9C233DB}" dt="2023-11-10T14:34:04.188" v="76" actId="478"/>
          <ac:picMkLst>
            <pc:docMk/>
            <pc:sldMk cId="1613691197" sldId="260"/>
            <ac:picMk id="33" creationId="{5627B29C-09C0-4A65-A147-55DB6FE84328}"/>
          </ac:picMkLst>
        </pc:picChg>
        <pc:picChg chg="add mod">
          <ac:chgData name="Hannah Lewis" userId="ec7f32bc-6f8d-49d4-813c-f1068aa6397c" providerId="ADAL" clId="{7EA72B3F-A69B-4A10-9E56-6FF3D9C233DB}" dt="2023-11-10T14:34:13.878" v="80" actId="208"/>
          <ac:picMkLst>
            <pc:docMk/>
            <pc:sldMk cId="1613691197" sldId="260"/>
            <ac:picMk id="1026" creationId="{6F991051-AD08-3109-FE93-02A36CAD0F26}"/>
          </ac:picMkLst>
        </pc:picChg>
        <pc:picChg chg="add mod">
          <ac:chgData name="Hannah Lewis" userId="ec7f32bc-6f8d-49d4-813c-f1068aa6397c" providerId="ADAL" clId="{7EA72B3F-A69B-4A10-9E56-6FF3D9C233DB}" dt="2023-11-10T14:35:22.884" v="130" actId="208"/>
          <ac:picMkLst>
            <pc:docMk/>
            <pc:sldMk cId="1613691197" sldId="260"/>
            <ac:picMk id="1028" creationId="{18AB36DF-E4D2-C9BD-6800-F10DC8D5C4F0}"/>
          </ac:picMkLst>
        </pc:picChg>
        <pc:picChg chg="add mod">
          <ac:chgData name="Hannah Lewis" userId="ec7f32bc-6f8d-49d4-813c-f1068aa6397c" providerId="ADAL" clId="{7EA72B3F-A69B-4A10-9E56-6FF3D9C233DB}" dt="2023-11-10T14:36:14.991" v="136" actId="208"/>
          <ac:picMkLst>
            <pc:docMk/>
            <pc:sldMk cId="1613691197" sldId="260"/>
            <ac:picMk id="1030" creationId="{E11A4D4E-55A3-7213-0985-977186302FBE}"/>
          </ac:picMkLst>
        </pc:picChg>
        <pc:cxnChg chg="mod">
          <ac:chgData name="Hannah Lewis" userId="ec7f32bc-6f8d-49d4-813c-f1068aa6397c" providerId="ADAL" clId="{7EA72B3F-A69B-4A10-9E56-6FF3D9C233DB}" dt="2023-11-10T14:35:15.387" v="128" actId="478"/>
          <ac:cxnSpMkLst>
            <pc:docMk/>
            <pc:sldMk cId="1613691197" sldId="260"/>
            <ac:cxnSpMk id="45" creationId="{10187F66-8D00-40EB-A217-DBBE50490393}"/>
          </ac:cxnSpMkLst>
        </pc:cxnChg>
        <pc:cxnChg chg="mod">
          <ac:chgData name="Hannah Lewis" userId="ec7f32bc-6f8d-49d4-813c-f1068aa6397c" providerId="ADAL" clId="{7EA72B3F-A69B-4A10-9E56-6FF3D9C233DB}" dt="2023-11-10T14:35:15.387" v="128" actId="478"/>
          <ac:cxnSpMkLst>
            <pc:docMk/>
            <pc:sldMk cId="1613691197" sldId="260"/>
            <ac:cxnSpMk id="48" creationId="{2E0D2ACE-BDEE-4118-A16D-56CCEAB406CA}"/>
          </ac:cxnSpMkLst>
        </pc:cxnChg>
      </pc:sldChg>
    </pc:docChg>
  </pc:docChgLst>
  <pc:docChgLst>
    <pc:chgData name="Hannah Lewis" userId="ec7f32bc-6f8d-49d4-813c-f1068aa6397c" providerId="ADAL" clId="{EACA35FB-1547-4EDB-9D0B-0924B8ED89C0}"/>
    <pc:docChg chg="modSld">
      <pc:chgData name="Hannah Lewis" userId="ec7f32bc-6f8d-49d4-813c-f1068aa6397c" providerId="ADAL" clId="{EACA35FB-1547-4EDB-9D0B-0924B8ED89C0}" dt="2023-11-28T10:44:02.444" v="5" actId="20577"/>
      <pc:docMkLst>
        <pc:docMk/>
      </pc:docMkLst>
      <pc:sldChg chg="modNotesTx">
        <pc:chgData name="Hannah Lewis" userId="ec7f32bc-6f8d-49d4-813c-f1068aa6397c" providerId="ADAL" clId="{EACA35FB-1547-4EDB-9D0B-0924B8ED89C0}" dt="2023-11-28T10:44:02.444" v="5" actId="20577"/>
        <pc:sldMkLst>
          <pc:docMk/>
          <pc:sldMk cId="161369119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water cycle and long profile of a river – </a:t>
            </a:r>
            <a:r>
              <a:rPr lang="en-GB" dirty="0"/>
              <a:t>United Learning </a:t>
            </a:r>
          </a:p>
          <a:p>
            <a:r>
              <a:rPr lang="en-GB" b="1" dirty="0"/>
              <a:t>A waterfall (CC0) – </a:t>
            </a:r>
            <a:r>
              <a:rPr lang="en-GB" dirty="0"/>
              <a:t>https://</a:t>
            </a:r>
            <a:r>
              <a:rPr lang="en-GB" dirty="0" err="1"/>
              <a:t>pixabay.com</a:t>
            </a:r>
            <a:r>
              <a:rPr lang="en-GB" dirty="0"/>
              <a:t>/</a:t>
            </a:r>
            <a:r>
              <a:rPr lang="en-GB" dirty="0" err="1"/>
              <a:t>fr</a:t>
            </a:r>
            <a:r>
              <a:rPr lang="en-GB" dirty="0"/>
              <a:t>/photos/grundarfj%C3%B6r%C3%B0ur-kirkjufell-montagne-3516524/</a:t>
            </a:r>
          </a:p>
          <a:p>
            <a:r>
              <a:rPr lang="en-GB" b="1" dirty="0"/>
              <a:t>Meanders (CC0) – </a:t>
            </a:r>
            <a:r>
              <a:rPr lang="en-GB" dirty="0"/>
              <a:t>https://</a:t>
            </a:r>
            <a:r>
              <a:rPr lang="en-GB" dirty="0" err="1"/>
              <a:t>pixabay.com</a:t>
            </a:r>
            <a:r>
              <a:rPr lang="en-GB" dirty="0"/>
              <a:t>/</a:t>
            </a:r>
            <a:r>
              <a:rPr lang="en-GB" dirty="0" err="1"/>
              <a:t>fr</a:t>
            </a:r>
            <a:r>
              <a:rPr lang="en-GB" dirty="0"/>
              <a:t>/photos/serpente-vltava-umava-fleuve-for%C3%AAt-1316547/</a:t>
            </a:r>
          </a:p>
          <a:p>
            <a:r>
              <a:rPr lang="en-GB" b="1" dirty="0"/>
              <a:t>Floodplain (CC0) – </a:t>
            </a:r>
            <a:r>
              <a:rPr lang="en-GB" dirty="0"/>
              <a:t>https://</a:t>
            </a:r>
            <a:r>
              <a:rPr lang="en-GB" dirty="0" err="1"/>
              <a:t>pixabay.com</a:t>
            </a:r>
            <a:r>
              <a:rPr lang="en-GB" dirty="0"/>
              <a:t>/</a:t>
            </a:r>
            <a:r>
              <a:rPr lang="en-GB" dirty="0" err="1"/>
              <a:t>fr</a:t>
            </a:r>
            <a:r>
              <a:rPr lang="en-GB" dirty="0"/>
              <a:t>/photos/couler-cours-de-la-rivi%C3%A8re-leau-7844376/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5735161" cy="474784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AF83A-78B8-4001-B289-042650F96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346" y="251609"/>
            <a:ext cx="5603323" cy="4747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b="1" spc="100" baseline="0">
                <a:latin typeface="ABeeZee" panose="02000000000000000000" pitchFamily="2" charset="0"/>
              </a:defRPr>
            </a:lvl1pPr>
          </a:lstStyle>
          <a:p>
            <a:pPr lvl="0"/>
            <a:r>
              <a:rPr lang="en-US" dirty="0"/>
              <a:t>[Title of unit here]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1E0A99-80F9-49A7-B52E-ACE5D3153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346" y="1948722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latin typeface="ABeeZee" panose="02000000000000000000" pitchFamily="2" charset="0"/>
              </a:defRPr>
            </a:lvl1pPr>
          </a:lstStyle>
          <a:p>
            <a:pPr lvl="0"/>
            <a:r>
              <a:rPr lang="en-US"/>
              <a:t>Text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river&#10;&#10;Description automatically generated with medium confidence">
            <a:extLst>
              <a:ext uri="{FF2B5EF4-FFF2-40B4-BE49-F238E27FC236}">
                <a16:creationId xmlns:a16="http://schemas.microsoft.com/office/drawing/2014/main" id="{8FCDFDB9-BC65-90B7-9862-0BBC50415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3537" b="37456"/>
          <a:stretch/>
        </p:blipFill>
        <p:spPr>
          <a:xfrm>
            <a:off x="170439" y="2808725"/>
            <a:ext cx="4632752" cy="28580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46" y="251609"/>
            <a:ext cx="5375589" cy="465586"/>
          </a:xfrm>
        </p:spPr>
        <p:txBody>
          <a:bodyPr/>
          <a:lstStyle/>
          <a:p>
            <a:r>
              <a:rPr lang="en-GB" sz="2000" dirty="0">
                <a:latin typeface="United Curriculum" pitchFamily="50" charset="0"/>
              </a:rPr>
              <a:t>Looking at North America and water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24" y="1285704"/>
            <a:ext cx="5517457" cy="985943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sz="1100" dirty="0">
                <a:latin typeface="United Curriculum" pitchFamily="50" charset="0"/>
              </a:rPr>
              <a:t>There is a fixed amount of water on our planet and we use it for lots of things, from drinking and washing to producing foods and goods.</a:t>
            </a:r>
          </a:p>
          <a:p>
            <a:pPr>
              <a:lnSpc>
                <a:spcPct val="100000"/>
              </a:lnSpc>
            </a:pPr>
            <a:r>
              <a:rPr lang="en-GB" sz="1100" dirty="0">
                <a:latin typeface="United Curriculum" pitchFamily="50" charset="0"/>
              </a:rPr>
              <a:t>Most of the water on the Earth is </a:t>
            </a:r>
            <a:r>
              <a:rPr lang="en-GB" sz="1200" b="1" dirty="0">
                <a:latin typeface="United Curriculum" pitchFamily="50" charset="0"/>
              </a:rPr>
              <a:t>saltwater</a:t>
            </a:r>
            <a:r>
              <a:rPr lang="en-GB" sz="1100" dirty="0">
                <a:latin typeface="United Curriculum" pitchFamily="50" charset="0"/>
              </a:rPr>
              <a:t>, stored in oceans and seas.</a:t>
            </a:r>
          </a:p>
          <a:p>
            <a:pPr>
              <a:lnSpc>
                <a:spcPct val="100000"/>
              </a:lnSpc>
            </a:pPr>
            <a:r>
              <a:rPr lang="en-GB" sz="1100" dirty="0">
                <a:latin typeface="United Curriculum" pitchFamily="50" charset="0"/>
              </a:rPr>
              <a:t>The </a:t>
            </a:r>
            <a:r>
              <a:rPr lang="en-GB" sz="1200" b="1" dirty="0">
                <a:latin typeface="United Curriculum" pitchFamily="50" charset="0"/>
              </a:rPr>
              <a:t>freshwater</a:t>
            </a:r>
            <a:r>
              <a:rPr lang="en-GB" sz="1100" dirty="0">
                <a:latin typeface="United Curriculum" pitchFamily="50" charset="0"/>
              </a:rPr>
              <a:t> that we have is mostly stored as ice or underground.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DA3C3D-04F5-45BD-8B36-80EAF89FC1CD}"/>
              </a:ext>
            </a:extLst>
          </p:cNvPr>
          <p:cNvSpPr/>
          <p:nvPr/>
        </p:nvSpPr>
        <p:spPr>
          <a:xfrm>
            <a:off x="50424" y="922538"/>
            <a:ext cx="5526511" cy="32684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water</a:t>
            </a:r>
            <a:endParaRPr lang="en-GB" sz="1050" dirty="0"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Geography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 Spring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1E3326C-16E3-415B-9387-0E0886A36321}"/>
              </a:ext>
            </a:extLst>
          </p:cNvPr>
          <p:cNvSpPr/>
          <p:nvPr/>
        </p:nvSpPr>
        <p:spPr>
          <a:xfrm>
            <a:off x="50424" y="2376364"/>
            <a:ext cx="5191532" cy="32684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Rivers</a:t>
            </a:r>
            <a:endParaRPr lang="en-GB" sz="1050" dirty="0"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9509-53A4-4905-B8A3-1C628EAC1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451" y="922538"/>
            <a:ext cx="4055110" cy="273506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374D5E-2DDC-47B2-A8B4-0699847A9BBA}"/>
              </a:ext>
            </a:extLst>
          </p:cNvPr>
          <p:cNvSpPr txBox="1">
            <a:spLocks/>
          </p:cNvSpPr>
          <p:nvPr/>
        </p:nvSpPr>
        <p:spPr>
          <a:xfrm>
            <a:off x="5443266" y="4093382"/>
            <a:ext cx="4405394" cy="98594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United Curriculum" pitchFamily="50" charset="0"/>
              </a:rPr>
              <a:t>erode</a:t>
            </a:r>
            <a:r>
              <a:rPr lang="en-US" sz="1100" dirty="0">
                <a:latin typeface="United Curriculum" pitchFamily="50" charset="0"/>
              </a:rPr>
              <a:t> (verb): to gradually wear away</a:t>
            </a: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United Curriculum" pitchFamily="50" charset="0"/>
              </a:rPr>
              <a:t>floodplain</a:t>
            </a:r>
            <a:r>
              <a:rPr lang="en-US" sz="1100" dirty="0">
                <a:latin typeface="United Curriculum" pitchFamily="50" charset="0"/>
              </a:rPr>
              <a:t> (noun): the flat land either side of a river in the lower course. When the river floods, it deposits nutrients, so this is land that is very good for agriculture</a:t>
            </a: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United Curriculum" pitchFamily="50" charset="0"/>
              </a:rPr>
              <a:t>meander</a:t>
            </a:r>
            <a:r>
              <a:rPr lang="en-US" sz="1100" dirty="0">
                <a:latin typeface="United Curriculum" pitchFamily="50" charset="0"/>
              </a:rPr>
              <a:t> (noun): bend in a river, usually in the middle and lower courses, caused by gradual erosion </a:t>
            </a: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United Curriculum" pitchFamily="50" charset="0"/>
              </a:rPr>
              <a:t>surface runoff </a:t>
            </a:r>
            <a:r>
              <a:rPr lang="en-US" sz="1100" dirty="0">
                <a:latin typeface="United Curriculum" pitchFamily="50" charset="0"/>
              </a:rPr>
              <a:t>(noun): the flow of water on the Earth’s surface. It is faster than throughflow</a:t>
            </a: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United Curriculum" pitchFamily="50" charset="0"/>
              </a:rPr>
              <a:t>throughflow</a:t>
            </a:r>
            <a:r>
              <a:rPr lang="en-US" sz="1100" dirty="0">
                <a:latin typeface="United Curriculum" pitchFamily="50" charset="0"/>
              </a:rPr>
              <a:t> (noun): the flow of water underground, beneath the Earth’s surface. It is slower than surface runoff</a:t>
            </a: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United Curriculum" pitchFamily="50" charset="0"/>
              </a:rPr>
              <a:t>transpiration</a:t>
            </a:r>
            <a:r>
              <a:rPr lang="en-US" sz="1100" dirty="0">
                <a:latin typeface="United Curriculum" pitchFamily="50" charset="0"/>
              </a:rPr>
              <a:t> (noun): the evaporation of water from the soil through plants’ and trees’ leaves</a:t>
            </a: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United Curriculum" pitchFamily="50" charset="0"/>
            </a:endParaRPr>
          </a:p>
          <a:p>
            <a:pPr marL="72000" indent="-720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United Curriculum" pitchFamily="50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0561F5F-9611-4B5F-A719-03C827129051}"/>
              </a:ext>
            </a:extLst>
          </p:cNvPr>
          <p:cNvSpPr/>
          <p:nvPr/>
        </p:nvSpPr>
        <p:spPr>
          <a:xfrm flipH="1">
            <a:off x="5884752" y="527741"/>
            <a:ext cx="3963908" cy="32684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water cycle</a:t>
            </a:r>
            <a:endParaRPr lang="en-GB" sz="1050" dirty="0"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4B1C7EF-01DE-4524-9DD9-CD0EEEEA809F}"/>
              </a:ext>
            </a:extLst>
          </p:cNvPr>
          <p:cNvSpPr/>
          <p:nvPr/>
        </p:nvSpPr>
        <p:spPr>
          <a:xfrm flipH="1">
            <a:off x="5443266" y="3712071"/>
            <a:ext cx="4405394" cy="32684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145">
              <a:lnSpc>
                <a:spcPts val="1800"/>
              </a:lnSpc>
              <a:spcAft>
                <a:spcPts val="800"/>
              </a:spcAft>
            </a:pPr>
            <a:r>
              <a:rPr lang="en-US" sz="1600" b="1" dirty="0"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vocabulary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CE68B0-CA7A-4EBA-A06C-F2F1A601510E}"/>
              </a:ext>
            </a:extLst>
          </p:cNvPr>
          <p:cNvSpPr txBox="1"/>
          <p:nvPr/>
        </p:nvSpPr>
        <p:spPr>
          <a:xfrm>
            <a:off x="4469615" y="4589557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mouth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91D25-F362-48F6-9C4C-E1615918D495}"/>
              </a:ext>
            </a:extLst>
          </p:cNvPr>
          <p:cNvSpPr txBox="1"/>
          <p:nvPr/>
        </p:nvSpPr>
        <p:spPr>
          <a:xfrm>
            <a:off x="11506" y="4856301"/>
            <a:ext cx="155731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100" b="1" dirty="0">
                <a:latin typeface="United Curriculum" pitchFamily="50" charset="0"/>
              </a:rPr>
              <a:t>upper course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near the source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fast-flowing water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narrow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mountainous land</a:t>
            </a:r>
          </a:p>
          <a:p>
            <a:pPr algn="ctr"/>
            <a:endParaRPr lang="en-GB" sz="1100" b="1" dirty="0">
              <a:latin typeface="United Curriculum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893074-B04F-459B-91B8-E21D6BD7877A}"/>
              </a:ext>
            </a:extLst>
          </p:cNvPr>
          <p:cNvSpPr txBox="1"/>
          <p:nvPr/>
        </p:nvSpPr>
        <p:spPr>
          <a:xfrm>
            <a:off x="1535070" y="5168932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middle course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9F6DAF-7FC1-4DE5-A4DB-C08A8A74F074}"/>
              </a:ext>
            </a:extLst>
          </p:cNvPr>
          <p:cNvSpPr txBox="1"/>
          <p:nvPr/>
        </p:nvSpPr>
        <p:spPr>
          <a:xfrm>
            <a:off x="2500667" y="5494938"/>
            <a:ext cx="183842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100" b="1" dirty="0">
                <a:latin typeface="United Curriculum" pitchFamily="50" charset="0"/>
              </a:rPr>
              <a:t>lower course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near the mouth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slow-flowing water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wide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flat land</a:t>
            </a:r>
          </a:p>
          <a:p>
            <a:pPr algn="ctr"/>
            <a:endParaRPr lang="en-GB" sz="1100" b="1" dirty="0">
              <a:latin typeface="United Curriculum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154008-B5CB-44EC-BD09-D212D55F11E7}"/>
              </a:ext>
            </a:extLst>
          </p:cNvPr>
          <p:cNvSpPr txBox="1"/>
          <p:nvPr/>
        </p:nvSpPr>
        <p:spPr>
          <a:xfrm>
            <a:off x="-316203" y="2684282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source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FFFAFE-C04E-469B-9D53-746839127B44}"/>
              </a:ext>
            </a:extLst>
          </p:cNvPr>
          <p:cNvSpPr txBox="1"/>
          <p:nvPr/>
        </p:nvSpPr>
        <p:spPr>
          <a:xfrm rot="18080329">
            <a:off x="3995006" y="5171451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sea or ocean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7D4927-EF96-405A-969F-C1AACE219986}"/>
              </a:ext>
            </a:extLst>
          </p:cNvPr>
          <p:cNvCxnSpPr>
            <a:cxnSpLocks/>
          </p:cNvCxnSpPr>
          <p:nvPr/>
        </p:nvCxnSpPr>
        <p:spPr>
          <a:xfrm>
            <a:off x="452673" y="2891057"/>
            <a:ext cx="262145" cy="9309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B0A39F-477D-4AA3-AFAB-C9D12E163D32}"/>
              </a:ext>
            </a:extLst>
          </p:cNvPr>
          <p:cNvCxnSpPr>
            <a:cxnSpLocks/>
          </p:cNvCxnSpPr>
          <p:nvPr/>
        </p:nvCxnSpPr>
        <p:spPr>
          <a:xfrm flipH="1">
            <a:off x="4527034" y="4720362"/>
            <a:ext cx="343170" cy="1686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B7C6C89-A698-4189-BF74-679A5AD83CFD}"/>
              </a:ext>
            </a:extLst>
          </p:cNvPr>
          <p:cNvSpPr txBox="1"/>
          <p:nvPr/>
        </p:nvSpPr>
        <p:spPr>
          <a:xfrm>
            <a:off x="2727732" y="3118233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meanders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EE294-DB1B-4D6B-942B-7C3055D87049}"/>
              </a:ext>
            </a:extLst>
          </p:cNvPr>
          <p:cNvSpPr txBox="1"/>
          <p:nvPr/>
        </p:nvSpPr>
        <p:spPr>
          <a:xfrm>
            <a:off x="3934292" y="3585186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floodplains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6BC0C-B64D-471D-A6B0-8B6D5E092092}"/>
              </a:ext>
            </a:extLst>
          </p:cNvPr>
          <p:cNvSpPr txBox="1"/>
          <p:nvPr/>
        </p:nvSpPr>
        <p:spPr>
          <a:xfrm>
            <a:off x="2330902" y="2751780"/>
            <a:ext cx="128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United Curriculum" pitchFamily="50" charset="0"/>
              </a:rPr>
              <a:t>waterfalls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455F4A-1A81-4A67-BCE3-3C7C3BF53766}"/>
              </a:ext>
            </a:extLst>
          </p:cNvPr>
          <p:cNvCxnSpPr>
            <a:cxnSpLocks/>
          </p:cNvCxnSpPr>
          <p:nvPr/>
        </p:nvCxnSpPr>
        <p:spPr>
          <a:xfrm flipH="1">
            <a:off x="714818" y="3090261"/>
            <a:ext cx="901305" cy="250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187F66-8D00-40EB-A217-DBBE50490393}"/>
              </a:ext>
            </a:extLst>
          </p:cNvPr>
          <p:cNvCxnSpPr>
            <a:cxnSpLocks/>
          </p:cNvCxnSpPr>
          <p:nvPr/>
        </p:nvCxnSpPr>
        <p:spPr>
          <a:xfrm flipH="1">
            <a:off x="2621755" y="4055169"/>
            <a:ext cx="656770" cy="55171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E0D2ACE-BDEE-4118-A16D-56CCEAB406CA}"/>
              </a:ext>
            </a:extLst>
          </p:cNvPr>
          <p:cNvCxnSpPr>
            <a:cxnSpLocks/>
          </p:cNvCxnSpPr>
          <p:nvPr/>
        </p:nvCxnSpPr>
        <p:spPr>
          <a:xfrm>
            <a:off x="3278525" y="4055169"/>
            <a:ext cx="186887" cy="9262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A4371F-7D5C-48BD-913C-9BF91A282F4D}"/>
              </a:ext>
            </a:extLst>
          </p:cNvPr>
          <p:cNvCxnSpPr>
            <a:cxnSpLocks/>
          </p:cNvCxnSpPr>
          <p:nvPr/>
        </p:nvCxnSpPr>
        <p:spPr>
          <a:xfrm flipH="1">
            <a:off x="3964451" y="4351346"/>
            <a:ext cx="225359" cy="31511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E7A2FB-A9E5-AED7-E800-48EF7B1A9B5B}"/>
              </a:ext>
            </a:extLst>
          </p:cNvPr>
          <p:cNvSpPr txBox="1"/>
          <p:nvPr/>
        </p:nvSpPr>
        <p:spPr>
          <a:xfrm>
            <a:off x="1451876" y="5421932"/>
            <a:ext cx="1031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1100" dirty="0">
                <a:latin typeface="United Curriculum" pitchFamily="50" charset="0"/>
              </a:rPr>
              <a:t>features of both the other courses</a:t>
            </a:r>
          </a:p>
        </p:txBody>
      </p:sp>
      <p:pic>
        <p:nvPicPr>
          <p:cNvPr id="1026" name="Picture 2" descr="Grundarfjörður, Kirkjufell, Mountain">
            <a:extLst>
              <a:ext uri="{FF2B5EF4-FFF2-40B4-BE49-F238E27FC236}">
                <a16:creationId xmlns:a16="http://schemas.microsoft.com/office/drawing/2014/main" id="{6F991051-AD08-3109-FE93-02A36CAD0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75" y="2765451"/>
            <a:ext cx="1014671" cy="677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s, Vltava, Umava, River, Forest">
            <a:extLst>
              <a:ext uri="{FF2B5EF4-FFF2-40B4-BE49-F238E27FC236}">
                <a16:creationId xmlns:a16="http://schemas.microsoft.com/office/drawing/2014/main" id="{18AB36DF-E4D2-C9BD-6800-F10DC8D5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46" y="3364473"/>
            <a:ext cx="1221709" cy="701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w, River Course, Water">
            <a:extLst>
              <a:ext uri="{FF2B5EF4-FFF2-40B4-BE49-F238E27FC236}">
                <a16:creationId xmlns:a16="http://schemas.microsoft.com/office/drawing/2014/main" id="{E11A4D4E-55A3-7213-0985-97718630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87" y="3830385"/>
            <a:ext cx="1221709" cy="687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84283a62-dbf0-4bf3-9286-04d2ea05a3a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F8DA-C4FB-4450-BACC-F5A742E79B9F}">
  <ds:schemaRefs>
    <ds:schemaRef ds:uri="http://purl.org/dc/terms/"/>
    <ds:schemaRef ds:uri="http://schemas.microsoft.com/office/2006/metadata/properties"/>
    <ds:schemaRef ds:uri="http://purl.org/dc/elements/1.1/"/>
    <ds:schemaRef ds:uri="84283a62-dbf0-4bf3-9286-04d2ea05a3ac"/>
    <ds:schemaRef ds:uri="http://www.w3.org/XML/1998/namespace"/>
    <ds:schemaRef ds:uri="http://schemas.microsoft.com/office/2006/documentManagement/types"/>
    <ds:schemaRef ds:uri="7cdbce52-7c58-4c49-97cb-d953267058b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5B9F68C-C9F2-43B5-9F03-48B8879E0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dbce52-7c58-4c49-97cb-d953267058b2"/>
    <ds:schemaRef ds:uri="84283a62-dbf0-4bf3-9286-04d2ea05a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325</Words>
  <Application>Microsoft Macintosh PowerPoint</Application>
  <PresentationFormat>A4 Paper (210x297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United Curriculum</vt:lpstr>
      <vt:lpstr>Calibri</vt:lpstr>
      <vt:lpstr>ABeeZee</vt:lpstr>
      <vt:lpstr>Arial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Proofreader – HS</cp:lastModifiedBy>
  <cp:revision>4</cp:revision>
  <dcterms:created xsi:type="dcterms:W3CDTF">2021-04-22T13:12:58Z</dcterms:created>
  <dcterms:modified xsi:type="dcterms:W3CDTF">2024-08-30T09:04:15Z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  <property fmtid="{D5CDD505-2E9C-101B-9397-08002B2CF9AE}" pid="4" name="Order">
    <vt:r8>4850700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